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40"/>
  </p:notesMasterIdLst>
  <p:sldIdLst>
    <p:sldId id="256" r:id="rId5"/>
    <p:sldId id="287" r:id="rId6"/>
    <p:sldId id="257" r:id="rId7"/>
    <p:sldId id="258" r:id="rId8"/>
    <p:sldId id="259" r:id="rId9"/>
    <p:sldId id="261" r:id="rId10"/>
    <p:sldId id="262" r:id="rId11"/>
    <p:sldId id="260" r:id="rId12"/>
    <p:sldId id="263" r:id="rId13"/>
    <p:sldId id="264" r:id="rId14"/>
    <p:sldId id="265" r:id="rId15"/>
    <p:sldId id="288" r:id="rId16"/>
    <p:sldId id="266" r:id="rId17"/>
    <p:sldId id="267" r:id="rId18"/>
    <p:sldId id="268" r:id="rId19"/>
    <p:sldId id="269" r:id="rId20"/>
    <p:sldId id="289" r:id="rId21"/>
    <p:sldId id="271" r:id="rId22"/>
    <p:sldId id="272" r:id="rId23"/>
    <p:sldId id="278" r:id="rId24"/>
    <p:sldId id="270" r:id="rId25"/>
    <p:sldId id="273" r:id="rId26"/>
    <p:sldId id="274" r:id="rId27"/>
    <p:sldId id="279" r:id="rId28"/>
    <p:sldId id="280" r:id="rId29"/>
    <p:sldId id="282" r:id="rId30"/>
    <p:sldId id="281" r:id="rId31"/>
    <p:sldId id="290" r:id="rId32"/>
    <p:sldId id="291" r:id="rId33"/>
    <p:sldId id="276" r:id="rId34"/>
    <p:sldId id="275" r:id="rId35"/>
    <p:sldId id="283" r:id="rId36"/>
    <p:sldId id="285" r:id="rId37"/>
    <p:sldId id="284" r:id="rId38"/>
    <p:sldId id="286" r:id="rId3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353"/>
    <a:srgbClr val="008000"/>
    <a:srgbClr val="0077E7"/>
    <a:srgbClr val="004C9A"/>
    <a:srgbClr val="FFFFFF"/>
    <a:srgbClr val="FF91B0"/>
    <a:srgbClr val="45D8FF"/>
    <a:srgbClr val="FFBD30"/>
    <a:srgbClr val="EEEEEE"/>
    <a:srgbClr val="DE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60F4C4-30DF-476B-9019-2C644C76D17E}" v="1110" dt="2019-11-27T14:12:26.447"/>
    <p1510:client id="{3C56B2B2-3CF3-4C85-AE4C-A4EF9FB1744B}" v="9" dt="2019-11-27T14:47:51.612"/>
    <p1510:client id="{59D2ED54-1D7C-41DF-8AEE-B6FD7594E6CA}" v="133" dt="2019-11-27T15:16:54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3" autoAdjust="0"/>
    <p:restoredTop sz="77007" autoAdjust="0"/>
  </p:normalViewPr>
  <p:slideViewPr>
    <p:cSldViewPr snapToGrid="0">
      <p:cViewPr varScale="1">
        <p:scale>
          <a:sx n="85" d="100"/>
          <a:sy n="85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er Lior" userId="73ef4b0f-a0d0-4f4b-9004-4c12cb8a8ac3" providerId="ADAL" clId="{3C56B2B2-3CF3-4C85-AE4C-A4EF9FB1744B}"/>
    <pc:docChg chg="custSel addSld modSld">
      <pc:chgData name="Tomer Lior" userId="73ef4b0f-a0d0-4f4b-9004-4c12cb8a8ac3" providerId="ADAL" clId="{3C56B2B2-3CF3-4C85-AE4C-A4EF9FB1744B}" dt="2019-11-27T14:47:51.612" v="147" actId="1076"/>
      <pc:docMkLst>
        <pc:docMk/>
      </pc:docMkLst>
      <pc:sldChg chg="delSp modSp delAnim modAnim">
        <pc:chgData name="Tomer Lior" userId="73ef4b0f-a0d0-4f4b-9004-4c12cb8a8ac3" providerId="ADAL" clId="{3C56B2B2-3CF3-4C85-AE4C-A4EF9FB1744B}" dt="2019-11-27T14:47:51.612" v="147" actId="1076"/>
        <pc:sldMkLst>
          <pc:docMk/>
          <pc:sldMk cId="606126321" sldId="257"/>
        </pc:sldMkLst>
        <pc:spChg chg="mod">
          <ac:chgData name="Tomer Lior" userId="73ef4b0f-a0d0-4f4b-9004-4c12cb8a8ac3" providerId="ADAL" clId="{3C56B2B2-3CF3-4C85-AE4C-A4EF9FB1744B}" dt="2019-11-27T14:47:49.936" v="146" actId="14100"/>
          <ac:spMkLst>
            <pc:docMk/>
            <pc:sldMk cId="606126321" sldId="257"/>
            <ac:spMk id="2" creationId="{8E8027A9-002A-4B31-BB4E-7B0D45BED5D8}"/>
          </ac:spMkLst>
        </pc:spChg>
        <pc:spChg chg="del mod">
          <ac:chgData name="Tomer Lior" userId="73ef4b0f-a0d0-4f4b-9004-4c12cb8a8ac3" providerId="ADAL" clId="{3C56B2B2-3CF3-4C85-AE4C-A4EF9FB1744B}" dt="2019-11-27T14:47:43.895" v="144" actId="478"/>
          <ac:spMkLst>
            <pc:docMk/>
            <pc:sldMk cId="606126321" sldId="257"/>
            <ac:spMk id="3" creationId="{55FA9C2A-CFD5-489F-9761-2A26D6E1A5B7}"/>
          </ac:spMkLst>
        </pc:spChg>
        <pc:picChg chg="mod">
          <ac:chgData name="Tomer Lior" userId="73ef4b0f-a0d0-4f4b-9004-4c12cb8a8ac3" providerId="ADAL" clId="{3C56B2B2-3CF3-4C85-AE4C-A4EF9FB1744B}" dt="2019-11-27T14:47:51.612" v="147" actId="1076"/>
          <ac:picMkLst>
            <pc:docMk/>
            <pc:sldMk cId="606126321" sldId="257"/>
            <ac:picMk id="4" creationId="{3A9704E5-880E-4EC5-A0FF-6EBDC7BE62DD}"/>
          </ac:picMkLst>
        </pc:picChg>
        <pc:picChg chg="del">
          <ac:chgData name="Tomer Lior" userId="73ef4b0f-a0d0-4f4b-9004-4c12cb8a8ac3" providerId="ADAL" clId="{3C56B2B2-3CF3-4C85-AE4C-A4EF9FB1744B}" dt="2019-11-27T14:46:12.520" v="0" actId="478"/>
          <ac:picMkLst>
            <pc:docMk/>
            <pc:sldMk cId="606126321" sldId="257"/>
            <ac:picMk id="2054" creationId="{03B15B23-6EC7-4EE5-BE46-6BB6E127C56C}"/>
          </ac:picMkLst>
        </pc:picChg>
      </pc:sldChg>
      <pc:sldChg chg="delSp modSp add">
        <pc:chgData name="Tomer Lior" userId="73ef4b0f-a0d0-4f4b-9004-4c12cb8a8ac3" providerId="ADAL" clId="{3C56B2B2-3CF3-4C85-AE4C-A4EF9FB1744B}" dt="2019-11-27T14:47:24.616" v="120" actId="14100"/>
        <pc:sldMkLst>
          <pc:docMk/>
          <pc:sldMk cId="552837092" sldId="287"/>
        </pc:sldMkLst>
        <pc:spChg chg="mod">
          <ac:chgData name="Tomer Lior" userId="73ef4b0f-a0d0-4f4b-9004-4c12cb8a8ac3" providerId="ADAL" clId="{3C56B2B2-3CF3-4C85-AE4C-A4EF9FB1744B}" dt="2019-11-27T14:47:24.616" v="120" actId="14100"/>
          <ac:spMkLst>
            <pc:docMk/>
            <pc:sldMk cId="552837092" sldId="287"/>
            <ac:spMk id="2" creationId="{00000000-0000-0000-0000-000000000000}"/>
          </ac:spMkLst>
        </pc:spChg>
        <pc:spChg chg="mod">
          <ac:chgData name="Tomer Lior" userId="73ef4b0f-a0d0-4f4b-9004-4c12cb8a8ac3" providerId="ADAL" clId="{3C56B2B2-3CF3-4C85-AE4C-A4EF9FB1744B}" dt="2019-11-27T14:47:22.181" v="119" actId="1076"/>
          <ac:spMkLst>
            <pc:docMk/>
            <pc:sldMk cId="552837092" sldId="287"/>
            <ac:spMk id="3" creationId="{00000000-0000-0000-0000-000000000000}"/>
          </ac:spMkLst>
        </pc:spChg>
        <pc:picChg chg="del">
          <ac:chgData name="Tomer Lior" userId="73ef4b0f-a0d0-4f4b-9004-4c12cb8a8ac3" providerId="ADAL" clId="{3C56B2B2-3CF3-4C85-AE4C-A4EF9FB1744B}" dt="2019-11-27T14:46:59.456" v="81" actId="478"/>
          <ac:picMkLst>
            <pc:docMk/>
            <pc:sldMk cId="552837092" sldId="287"/>
            <ac:picMk id="4" creationId="{1750E33F-D130-4CC2-B1FB-09481B2A8EC6}"/>
          </ac:picMkLst>
        </pc:picChg>
      </pc:sldChg>
    </pc:docChg>
  </pc:docChgLst>
  <pc:docChgLst>
    <pc:chgData name="Tomer Lior" userId="73ef4b0f-a0d0-4f4b-9004-4c12cb8a8ac3" providerId="ADAL" clId="{D160F4C4-30DF-476B-9019-2C644C76D17E}"/>
    <pc:docChg chg="undo redo custSel addSld delSld modSld sldOrd">
      <pc:chgData name="Tomer Lior" userId="73ef4b0f-a0d0-4f4b-9004-4c12cb8a8ac3" providerId="ADAL" clId="{D160F4C4-30DF-476B-9019-2C644C76D17E}" dt="2019-11-27T14:12:20.280" v="3380" actId="313"/>
      <pc:docMkLst>
        <pc:docMk/>
      </pc:docMkLst>
      <pc:sldChg chg="addSp delSp modSp delAnim modAnim">
        <pc:chgData name="Tomer Lior" userId="73ef4b0f-a0d0-4f4b-9004-4c12cb8a8ac3" providerId="ADAL" clId="{D160F4C4-30DF-476B-9019-2C644C76D17E}" dt="2019-11-27T14:00:07.494" v="3070" actId="1076"/>
        <pc:sldMkLst>
          <pc:docMk/>
          <pc:sldMk cId="606126321" sldId="257"/>
        </pc:sldMkLst>
        <pc:spChg chg="mod">
          <ac:chgData name="Tomer Lior" userId="73ef4b0f-a0d0-4f4b-9004-4c12cb8a8ac3" providerId="ADAL" clId="{D160F4C4-30DF-476B-9019-2C644C76D17E}" dt="2019-11-27T13:58:49.317" v="3059" actId="20577"/>
          <ac:spMkLst>
            <pc:docMk/>
            <pc:sldMk cId="606126321" sldId="257"/>
            <ac:spMk id="2" creationId="{8E8027A9-002A-4B31-BB4E-7B0D45BED5D8}"/>
          </ac:spMkLst>
        </pc:spChg>
        <pc:spChg chg="mod">
          <ac:chgData name="Tomer Lior" userId="73ef4b0f-a0d0-4f4b-9004-4c12cb8a8ac3" providerId="ADAL" clId="{D160F4C4-30DF-476B-9019-2C644C76D17E}" dt="2019-11-27T13:55:44.859" v="3025" actId="1076"/>
          <ac:spMkLst>
            <pc:docMk/>
            <pc:sldMk cId="606126321" sldId="257"/>
            <ac:spMk id="3" creationId="{55FA9C2A-CFD5-489F-9761-2A26D6E1A5B7}"/>
          </ac:spMkLst>
        </pc:spChg>
        <pc:picChg chg="mod">
          <ac:chgData name="Tomer Lior" userId="73ef4b0f-a0d0-4f4b-9004-4c12cb8a8ac3" providerId="ADAL" clId="{D160F4C4-30DF-476B-9019-2C644C76D17E}" dt="2019-11-27T14:00:07.494" v="3070" actId="1076"/>
          <ac:picMkLst>
            <pc:docMk/>
            <pc:sldMk cId="606126321" sldId="257"/>
            <ac:picMk id="4" creationId="{3A9704E5-880E-4EC5-A0FF-6EBDC7BE62DD}"/>
          </ac:picMkLst>
        </pc:picChg>
        <pc:picChg chg="del">
          <ac:chgData name="Tomer Lior" userId="73ef4b0f-a0d0-4f4b-9004-4c12cb8a8ac3" providerId="ADAL" clId="{D160F4C4-30DF-476B-9019-2C644C76D17E}" dt="2019-11-27T13:54:03.051" v="3016" actId="478"/>
          <ac:picMkLst>
            <pc:docMk/>
            <pc:sldMk cId="606126321" sldId="257"/>
            <ac:picMk id="5" creationId="{5FB65DED-EF03-4ACE-8C35-39AE58D76AF6}"/>
          </ac:picMkLst>
        </pc:picChg>
        <pc:picChg chg="add del mod">
          <ac:chgData name="Tomer Lior" userId="73ef4b0f-a0d0-4f4b-9004-4c12cb8a8ac3" providerId="ADAL" clId="{D160F4C4-30DF-476B-9019-2C644C76D17E}" dt="2019-11-27T13:57:26.800" v="3032" actId="478"/>
          <ac:picMkLst>
            <pc:docMk/>
            <pc:sldMk cId="606126321" sldId="257"/>
            <ac:picMk id="2050" creationId="{7292192F-A67B-437C-8EED-5FD596EE8892}"/>
          </ac:picMkLst>
        </pc:picChg>
        <pc:picChg chg="add del mod">
          <ac:chgData name="Tomer Lior" userId="73ef4b0f-a0d0-4f4b-9004-4c12cb8a8ac3" providerId="ADAL" clId="{D160F4C4-30DF-476B-9019-2C644C76D17E}" dt="2019-11-27T13:58:30.588" v="3043" actId="478"/>
          <ac:picMkLst>
            <pc:docMk/>
            <pc:sldMk cId="606126321" sldId="257"/>
            <ac:picMk id="2052" creationId="{8E84340A-A170-4BB9-9F9F-C856F3A40697}"/>
          </ac:picMkLst>
        </pc:picChg>
        <pc:picChg chg="add mod">
          <ac:chgData name="Tomer Lior" userId="73ef4b0f-a0d0-4f4b-9004-4c12cb8a8ac3" providerId="ADAL" clId="{D160F4C4-30DF-476B-9019-2C644C76D17E}" dt="2019-11-27T13:59:04.678" v="3061" actId="1076"/>
          <ac:picMkLst>
            <pc:docMk/>
            <pc:sldMk cId="606126321" sldId="257"/>
            <ac:picMk id="2054" creationId="{03B15B23-6EC7-4EE5-BE46-6BB6E127C56C}"/>
          </ac:picMkLst>
        </pc:picChg>
      </pc:sldChg>
      <pc:sldChg chg="addSp delSp modSp modAnim">
        <pc:chgData name="Tomer Lior" userId="73ef4b0f-a0d0-4f4b-9004-4c12cb8a8ac3" providerId="ADAL" clId="{D160F4C4-30DF-476B-9019-2C644C76D17E}" dt="2019-11-27T13:47:40.649" v="3015" actId="1076"/>
        <pc:sldMkLst>
          <pc:docMk/>
          <pc:sldMk cId="458157416" sldId="258"/>
        </pc:sldMkLst>
        <pc:spChg chg="mod">
          <ac:chgData name="Tomer Lior" userId="73ef4b0f-a0d0-4f4b-9004-4c12cb8a8ac3" providerId="ADAL" clId="{D160F4C4-30DF-476B-9019-2C644C76D17E}" dt="2019-11-27T13:47:37.813" v="3014" actId="1076"/>
          <ac:spMkLst>
            <pc:docMk/>
            <pc:sldMk cId="458157416" sldId="258"/>
            <ac:spMk id="4" creationId="{EB4AC4FE-29B4-40C1-B7D4-7ACECD8700C5}"/>
          </ac:spMkLst>
        </pc:spChg>
        <pc:picChg chg="add mod">
          <ac:chgData name="Tomer Lior" userId="73ef4b0f-a0d0-4f4b-9004-4c12cb8a8ac3" providerId="ADAL" clId="{D160F4C4-30DF-476B-9019-2C644C76D17E}" dt="2019-11-27T13:47:40.649" v="3015" actId="1076"/>
          <ac:picMkLst>
            <pc:docMk/>
            <pc:sldMk cId="458157416" sldId="258"/>
            <ac:picMk id="5" creationId="{6BB2CFC8-6839-4B0A-A8D5-3385D791FF4F}"/>
          </ac:picMkLst>
        </pc:picChg>
        <pc:picChg chg="del mod">
          <ac:chgData name="Tomer Lior" userId="73ef4b0f-a0d0-4f4b-9004-4c12cb8a8ac3" providerId="ADAL" clId="{D160F4C4-30DF-476B-9019-2C644C76D17E}" dt="2019-11-27T13:44:20.948" v="2976"/>
          <ac:picMkLst>
            <pc:docMk/>
            <pc:sldMk cId="458157416" sldId="258"/>
            <ac:picMk id="7" creationId="{ED75D003-886B-4E2A-BC2E-AAAD92912054}"/>
          </ac:picMkLst>
        </pc:picChg>
      </pc:sldChg>
      <pc:sldChg chg="addSp delSp modSp">
        <pc:chgData name="Tomer Lior" userId="73ef4b0f-a0d0-4f4b-9004-4c12cb8a8ac3" providerId="ADAL" clId="{D160F4C4-30DF-476B-9019-2C644C76D17E}" dt="2019-11-27T13:45:04.253" v="2984"/>
        <pc:sldMkLst>
          <pc:docMk/>
          <pc:sldMk cId="959209536" sldId="259"/>
        </pc:sldMkLst>
        <pc:spChg chg="mod">
          <ac:chgData name="Tomer Lior" userId="73ef4b0f-a0d0-4f4b-9004-4c12cb8a8ac3" providerId="ADAL" clId="{D160F4C4-30DF-476B-9019-2C644C76D17E}" dt="2019-11-27T13:44:46.428" v="2982" actId="1076"/>
          <ac:spMkLst>
            <pc:docMk/>
            <pc:sldMk cId="959209536" sldId="259"/>
            <ac:spMk id="3" creationId="{B2588119-D8F4-4123-AB5B-C535C8EE4BAC}"/>
          </ac:spMkLst>
        </pc:spChg>
        <pc:picChg chg="add del mod">
          <ac:chgData name="Tomer Lior" userId="73ef4b0f-a0d0-4f4b-9004-4c12cb8a8ac3" providerId="ADAL" clId="{D160F4C4-30DF-476B-9019-2C644C76D17E}" dt="2019-11-27T13:45:04.253" v="2984"/>
          <ac:picMkLst>
            <pc:docMk/>
            <pc:sldMk cId="959209536" sldId="259"/>
            <ac:picMk id="8" creationId="{353897F3-BC00-473F-A735-2DA09E8A7C8C}"/>
          </ac:picMkLst>
        </pc:picChg>
        <pc:picChg chg="add del mod">
          <ac:chgData name="Tomer Lior" userId="73ef4b0f-a0d0-4f4b-9004-4c12cb8a8ac3" providerId="ADAL" clId="{D160F4C4-30DF-476B-9019-2C644C76D17E}" dt="2019-11-27T13:44:17.857" v="2973"/>
          <ac:picMkLst>
            <pc:docMk/>
            <pc:sldMk cId="959209536" sldId="259"/>
            <ac:picMk id="1026" creationId="{D76AF01B-19F7-4A0E-8F22-F0B95BF79BC0}"/>
          </ac:picMkLst>
        </pc:picChg>
      </pc:sldChg>
      <pc:sldChg chg="modSp">
        <pc:chgData name="Tomer Lior" userId="73ef4b0f-a0d0-4f4b-9004-4c12cb8a8ac3" providerId="ADAL" clId="{D160F4C4-30DF-476B-9019-2C644C76D17E}" dt="2019-11-27T14:02:23.408" v="3073" actId="20577"/>
        <pc:sldMkLst>
          <pc:docMk/>
          <pc:sldMk cId="335514564" sldId="264"/>
        </pc:sldMkLst>
        <pc:spChg chg="mod">
          <ac:chgData name="Tomer Lior" userId="73ef4b0f-a0d0-4f4b-9004-4c12cb8a8ac3" providerId="ADAL" clId="{D160F4C4-30DF-476B-9019-2C644C76D17E}" dt="2019-11-27T14:02:23.408" v="3073" actId="20577"/>
          <ac:spMkLst>
            <pc:docMk/>
            <pc:sldMk cId="335514564" sldId="264"/>
            <ac:spMk id="4" creationId="{26B01BDF-9B75-493E-894E-22B466BDB7CF}"/>
          </ac:spMkLst>
        </pc:spChg>
      </pc:sldChg>
      <pc:sldChg chg="addSp modSp add modAnim">
        <pc:chgData name="Tomer Lior" userId="73ef4b0f-a0d0-4f4b-9004-4c12cb8a8ac3" providerId="ADAL" clId="{D160F4C4-30DF-476B-9019-2C644C76D17E}" dt="2019-11-27T10:47:34.447" v="191" actId="20577"/>
        <pc:sldMkLst>
          <pc:docMk/>
          <pc:sldMk cId="3452425365" sldId="265"/>
        </pc:sldMkLst>
        <pc:spChg chg="mod">
          <ac:chgData name="Tomer Lior" userId="73ef4b0f-a0d0-4f4b-9004-4c12cb8a8ac3" providerId="ADAL" clId="{D160F4C4-30DF-476B-9019-2C644C76D17E}" dt="2019-11-27T10:38:07.778" v="47" actId="1076"/>
          <ac:spMkLst>
            <pc:docMk/>
            <pc:sldMk cId="3452425365" sldId="265"/>
            <ac:spMk id="2" creationId="{CF262908-57CE-42CB-8D44-42E83C3DA179}"/>
          </ac:spMkLst>
        </pc:spChg>
        <pc:spChg chg="add mod">
          <ac:chgData name="Tomer Lior" userId="73ef4b0f-a0d0-4f4b-9004-4c12cb8a8ac3" providerId="ADAL" clId="{D160F4C4-30DF-476B-9019-2C644C76D17E}" dt="2019-11-27T10:42:27.687" v="98" actId="1076"/>
          <ac:spMkLst>
            <pc:docMk/>
            <pc:sldMk cId="3452425365" sldId="265"/>
            <ac:spMk id="3" creationId="{A7E2E356-D250-4F89-99BB-DA5CE7EC1928}"/>
          </ac:spMkLst>
        </pc:spChg>
        <pc:spChg chg="add mod">
          <ac:chgData name="Tomer Lior" userId="73ef4b0f-a0d0-4f4b-9004-4c12cb8a8ac3" providerId="ADAL" clId="{D160F4C4-30DF-476B-9019-2C644C76D17E}" dt="2019-11-27T10:47:34.447" v="191" actId="20577"/>
          <ac:spMkLst>
            <pc:docMk/>
            <pc:sldMk cId="3452425365" sldId="265"/>
            <ac:spMk id="4" creationId="{875FA847-65BC-4B58-8EA5-B9C50A12C618}"/>
          </ac:spMkLst>
        </pc:spChg>
        <pc:spChg chg="add mod">
          <ac:chgData name="Tomer Lior" userId="73ef4b0f-a0d0-4f4b-9004-4c12cb8a8ac3" providerId="ADAL" clId="{D160F4C4-30DF-476B-9019-2C644C76D17E}" dt="2019-11-27T10:42:31.532" v="102" actId="6549"/>
          <ac:spMkLst>
            <pc:docMk/>
            <pc:sldMk cId="3452425365" sldId="265"/>
            <ac:spMk id="5" creationId="{36C2B756-A3D8-4927-94DB-923541AA8507}"/>
          </ac:spMkLst>
        </pc:spChg>
      </pc:sldChg>
      <pc:sldChg chg="addSp delSp modSp add modAnim">
        <pc:chgData name="Tomer Lior" userId="73ef4b0f-a0d0-4f4b-9004-4c12cb8a8ac3" providerId="ADAL" clId="{D160F4C4-30DF-476B-9019-2C644C76D17E}" dt="2019-11-27T14:04:01.844" v="3074"/>
        <pc:sldMkLst>
          <pc:docMk/>
          <pc:sldMk cId="3146324353" sldId="266"/>
        </pc:sldMkLst>
        <pc:spChg chg="mod">
          <ac:chgData name="Tomer Lior" userId="73ef4b0f-a0d0-4f4b-9004-4c12cb8a8ac3" providerId="ADAL" clId="{D160F4C4-30DF-476B-9019-2C644C76D17E}" dt="2019-11-27T10:48:32.439" v="194" actId="1076"/>
          <ac:spMkLst>
            <pc:docMk/>
            <pc:sldMk cId="3146324353" sldId="266"/>
            <ac:spMk id="2" creationId="{43A0E536-5F30-4D0D-B1DB-08DB442B687E}"/>
          </ac:spMkLst>
        </pc:spChg>
        <pc:spChg chg="add mod">
          <ac:chgData name="Tomer Lior" userId="73ef4b0f-a0d0-4f4b-9004-4c12cb8a8ac3" providerId="ADAL" clId="{D160F4C4-30DF-476B-9019-2C644C76D17E}" dt="2019-11-27T10:48:35.882" v="195" actId="1076"/>
          <ac:spMkLst>
            <pc:docMk/>
            <pc:sldMk cId="3146324353" sldId="266"/>
            <ac:spMk id="6" creationId="{B6C2B567-EAD0-4FDD-99F2-0AF06368B4BF}"/>
          </ac:spMkLst>
        </pc:spChg>
        <pc:grpChg chg="add del mod">
          <ac:chgData name="Tomer Lior" userId="73ef4b0f-a0d0-4f4b-9004-4c12cb8a8ac3" providerId="ADAL" clId="{D160F4C4-30DF-476B-9019-2C644C76D17E}" dt="2019-11-27T10:45:44.867" v="177"/>
          <ac:grpSpMkLst>
            <pc:docMk/>
            <pc:sldMk cId="3146324353" sldId="266"/>
            <ac:grpSpMk id="3" creationId="{66F39E13-EE7C-4AB9-90EF-7F870B3342F1}"/>
          </ac:grpSpMkLst>
        </pc:grpChg>
        <pc:picChg chg="add mod">
          <ac:chgData name="Tomer Lior" userId="73ef4b0f-a0d0-4f4b-9004-4c12cb8a8ac3" providerId="ADAL" clId="{D160F4C4-30DF-476B-9019-2C644C76D17E}" dt="2019-11-27T10:46:34.999" v="179" actId="1076"/>
          <ac:picMkLst>
            <pc:docMk/>
            <pc:sldMk cId="3146324353" sldId="266"/>
            <ac:picMk id="7" creationId="{6898650A-01FC-471D-8E0E-7161E70E793B}"/>
          </ac:picMkLst>
        </pc:picChg>
      </pc:sldChg>
      <pc:sldChg chg="addSp delSp modSp add delAnim modAnim">
        <pc:chgData name="Tomer Lior" userId="73ef4b0f-a0d0-4f4b-9004-4c12cb8a8ac3" providerId="ADAL" clId="{D160F4C4-30DF-476B-9019-2C644C76D17E}" dt="2019-11-27T14:04:31.267" v="3078" actId="20577"/>
        <pc:sldMkLst>
          <pc:docMk/>
          <pc:sldMk cId="3345228926" sldId="267"/>
        </pc:sldMkLst>
        <pc:spChg chg="mod">
          <ac:chgData name="Tomer Lior" userId="73ef4b0f-a0d0-4f4b-9004-4c12cb8a8ac3" providerId="ADAL" clId="{D160F4C4-30DF-476B-9019-2C644C76D17E}" dt="2019-11-27T10:50:30.814" v="253" actId="1076"/>
          <ac:spMkLst>
            <pc:docMk/>
            <pc:sldMk cId="3345228926" sldId="267"/>
            <ac:spMk id="2" creationId="{60DBC811-834A-443C-806C-0D799D05FE4A}"/>
          </ac:spMkLst>
        </pc:spChg>
        <pc:spChg chg="add mod">
          <ac:chgData name="Tomer Lior" userId="73ef4b0f-a0d0-4f4b-9004-4c12cb8a8ac3" providerId="ADAL" clId="{D160F4C4-30DF-476B-9019-2C644C76D17E}" dt="2019-11-27T14:04:31.267" v="3078" actId="20577"/>
          <ac:spMkLst>
            <pc:docMk/>
            <pc:sldMk cId="3345228926" sldId="267"/>
            <ac:spMk id="3" creationId="{A414F534-C5B2-4ADC-87BE-9A9F33C91B3F}"/>
          </ac:spMkLst>
        </pc:spChg>
        <pc:spChg chg="add del">
          <ac:chgData name="Tomer Lior" userId="73ef4b0f-a0d0-4f4b-9004-4c12cb8a8ac3" providerId="ADAL" clId="{D160F4C4-30DF-476B-9019-2C644C76D17E}" dt="2019-11-27T10:50:15.033" v="248" actId="478"/>
          <ac:spMkLst>
            <pc:docMk/>
            <pc:sldMk cId="3345228926" sldId="267"/>
            <ac:spMk id="4" creationId="{CEC7ADF4-A8EC-4CAB-A81D-0EA5B9D87225}"/>
          </ac:spMkLst>
        </pc:spChg>
        <pc:spChg chg="add mod">
          <ac:chgData name="Tomer Lior" userId="73ef4b0f-a0d0-4f4b-9004-4c12cb8a8ac3" providerId="ADAL" clId="{D160F4C4-30DF-476B-9019-2C644C76D17E}" dt="2019-11-27T10:51:18.640" v="261" actId="1076"/>
          <ac:spMkLst>
            <pc:docMk/>
            <pc:sldMk cId="3345228926" sldId="267"/>
            <ac:spMk id="5" creationId="{82DFCBAE-10F7-4CF2-ACC8-5DCA2A7D4FC1}"/>
          </ac:spMkLst>
        </pc:spChg>
      </pc:sldChg>
      <pc:sldChg chg="addSp delSp modSp add modAnim">
        <pc:chgData name="Tomer Lior" userId="73ef4b0f-a0d0-4f4b-9004-4c12cb8a8ac3" providerId="ADAL" clId="{D160F4C4-30DF-476B-9019-2C644C76D17E}" dt="2019-11-27T10:53:45.935" v="319"/>
        <pc:sldMkLst>
          <pc:docMk/>
          <pc:sldMk cId="3021084367" sldId="268"/>
        </pc:sldMkLst>
        <pc:spChg chg="mod">
          <ac:chgData name="Tomer Lior" userId="73ef4b0f-a0d0-4f4b-9004-4c12cb8a8ac3" providerId="ADAL" clId="{D160F4C4-30DF-476B-9019-2C644C76D17E}" dt="2019-11-27T10:52:43.291" v="305" actId="1076"/>
          <ac:spMkLst>
            <pc:docMk/>
            <pc:sldMk cId="3021084367" sldId="268"/>
            <ac:spMk id="2" creationId="{C14759CC-3CAF-4049-B291-35156B1D367C}"/>
          </ac:spMkLst>
        </pc:spChg>
        <pc:spChg chg="add del mod">
          <ac:chgData name="Tomer Lior" userId="73ef4b0f-a0d0-4f4b-9004-4c12cb8a8ac3" providerId="ADAL" clId="{D160F4C4-30DF-476B-9019-2C644C76D17E}" dt="2019-11-27T10:52:15.218" v="299" actId="478"/>
          <ac:spMkLst>
            <pc:docMk/>
            <pc:sldMk cId="3021084367" sldId="268"/>
            <ac:spMk id="3" creationId="{3246C8B5-C307-4643-8618-55EE758C8323}"/>
          </ac:spMkLst>
        </pc:spChg>
        <pc:spChg chg="add mod">
          <ac:chgData name="Tomer Lior" userId="73ef4b0f-a0d0-4f4b-9004-4c12cb8a8ac3" providerId="ADAL" clId="{D160F4C4-30DF-476B-9019-2C644C76D17E}" dt="2019-11-27T10:52:53.317" v="308" actId="1076"/>
          <ac:spMkLst>
            <pc:docMk/>
            <pc:sldMk cId="3021084367" sldId="268"/>
            <ac:spMk id="4" creationId="{5C1DE2CB-BC82-4665-954E-A41CD7CC438B}"/>
          </ac:spMkLst>
        </pc:spChg>
        <pc:spChg chg="add mod">
          <ac:chgData name="Tomer Lior" userId="73ef4b0f-a0d0-4f4b-9004-4c12cb8a8ac3" providerId="ADAL" clId="{D160F4C4-30DF-476B-9019-2C644C76D17E}" dt="2019-11-27T10:53:08.804" v="312" actId="14100"/>
          <ac:spMkLst>
            <pc:docMk/>
            <pc:sldMk cId="3021084367" sldId="268"/>
            <ac:spMk id="5" creationId="{173B6FD4-C4C1-45D1-9802-4090D64009D7}"/>
          </ac:spMkLst>
        </pc:spChg>
        <pc:spChg chg="add mod">
          <ac:chgData name="Tomer Lior" userId="73ef4b0f-a0d0-4f4b-9004-4c12cb8a8ac3" providerId="ADAL" clId="{D160F4C4-30DF-476B-9019-2C644C76D17E}" dt="2019-11-27T10:53:28.265" v="316" actId="14100"/>
          <ac:spMkLst>
            <pc:docMk/>
            <pc:sldMk cId="3021084367" sldId="268"/>
            <ac:spMk id="7" creationId="{698406D5-9661-4840-A829-30866865BA45}"/>
          </ac:spMkLst>
        </pc:spChg>
        <pc:spChg chg="add mod">
          <ac:chgData name="Tomer Lior" userId="73ef4b0f-a0d0-4f4b-9004-4c12cb8a8ac3" providerId="ADAL" clId="{D160F4C4-30DF-476B-9019-2C644C76D17E}" dt="2019-11-27T10:52:25.439" v="302" actId="1076"/>
          <ac:spMkLst>
            <pc:docMk/>
            <pc:sldMk cId="3021084367" sldId="268"/>
            <ac:spMk id="9" creationId="{5D1E5CA9-0CDC-41A6-A449-B98AB207C43F}"/>
          </ac:spMkLst>
        </pc:spChg>
        <pc:cxnChg chg="add mod">
          <ac:chgData name="Tomer Lior" userId="73ef4b0f-a0d0-4f4b-9004-4c12cb8a8ac3" providerId="ADAL" clId="{D160F4C4-30DF-476B-9019-2C644C76D17E}" dt="2019-11-27T10:53:08.804" v="312" actId="14100"/>
          <ac:cxnSpMkLst>
            <pc:docMk/>
            <pc:sldMk cId="3021084367" sldId="268"/>
            <ac:cxnSpMk id="6" creationId="{713D5D5B-2875-4A72-9B53-5183A164C8E8}"/>
          </ac:cxnSpMkLst>
        </pc:cxnChg>
        <pc:cxnChg chg="add mod">
          <ac:chgData name="Tomer Lior" userId="73ef4b0f-a0d0-4f4b-9004-4c12cb8a8ac3" providerId="ADAL" clId="{D160F4C4-30DF-476B-9019-2C644C76D17E}" dt="2019-11-27T10:53:28.265" v="316" actId="14100"/>
          <ac:cxnSpMkLst>
            <pc:docMk/>
            <pc:sldMk cId="3021084367" sldId="268"/>
            <ac:cxnSpMk id="8" creationId="{FDA279A9-D73B-469B-8FA3-9A000EABF695}"/>
          </ac:cxnSpMkLst>
        </pc:cxnChg>
      </pc:sldChg>
      <pc:sldChg chg="addSp modSp add modAnim modNotesTx">
        <pc:chgData name="Tomer Lior" userId="73ef4b0f-a0d0-4f4b-9004-4c12cb8a8ac3" providerId="ADAL" clId="{D160F4C4-30DF-476B-9019-2C644C76D17E}" dt="2019-11-27T14:05:30.852" v="3080" actId="1076"/>
        <pc:sldMkLst>
          <pc:docMk/>
          <pc:sldMk cId="2656636302" sldId="269"/>
        </pc:sldMkLst>
        <pc:spChg chg="mod">
          <ac:chgData name="Tomer Lior" userId="73ef4b0f-a0d0-4f4b-9004-4c12cb8a8ac3" providerId="ADAL" clId="{D160F4C4-30DF-476B-9019-2C644C76D17E}" dt="2019-11-27T10:54:23.264" v="324" actId="1076"/>
          <ac:spMkLst>
            <pc:docMk/>
            <pc:sldMk cId="2656636302" sldId="269"/>
            <ac:spMk id="2" creationId="{8D56EC3E-7EBC-4F25-968E-5F62E5B1CF94}"/>
          </ac:spMkLst>
        </pc:spChg>
        <pc:spChg chg="add mod">
          <ac:chgData name="Tomer Lior" userId="73ef4b0f-a0d0-4f4b-9004-4c12cb8a8ac3" providerId="ADAL" clId="{D160F4C4-30DF-476B-9019-2C644C76D17E}" dt="2019-11-27T14:05:30.852" v="3080" actId="1076"/>
          <ac:spMkLst>
            <pc:docMk/>
            <pc:sldMk cId="2656636302" sldId="269"/>
            <ac:spMk id="3" creationId="{5C10D564-3078-4E3C-BBBD-B4ABEAD4C0D3}"/>
          </ac:spMkLst>
        </pc:spChg>
        <pc:spChg chg="add mod">
          <ac:chgData name="Tomer Lior" userId="73ef4b0f-a0d0-4f4b-9004-4c12cb8a8ac3" providerId="ADAL" clId="{D160F4C4-30DF-476B-9019-2C644C76D17E}" dt="2019-11-27T10:54:32.950" v="326" actId="1076"/>
          <ac:spMkLst>
            <pc:docMk/>
            <pc:sldMk cId="2656636302" sldId="269"/>
            <ac:spMk id="4" creationId="{C7413542-CDBB-4846-8986-61E9E33F7029}"/>
          </ac:spMkLst>
        </pc:spChg>
        <pc:spChg chg="add mod">
          <ac:chgData name="Tomer Lior" userId="73ef4b0f-a0d0-4f4b-9004-4c12cb8a8ac3" providerId="ADAL" clId="{D160F4C4-30DF-476B-9019-2C644C76D17E}" dt="2019-11-27T10:57:27.024" v="445" actId="20577"/>
          <ac:spMkLst>
            <pc:docMk/>
            <pc:sldMk cId="2656636302" sldId="269"/>
            <ac:spMk id="6" creationId="{1D6269D9-EEB7-4FE2-9BF0-88340346176E}"/>
          </ac:spMkLst>
        </pc:spChg>
        <pc:picChg chg="add mod">
          <ac:chgData name="Tomer Lior" userId="73ef4b0f-a0d0-4f4b-9004-4c12cb8a8ac3" providerId="ADAL" clId="{D160F4C4-30DF-476B-9019-2C644C76D17E}" dt="2019-11-27T14:05:12.786" v="3079" actId="1076"/>
          <ac:picMkLst>
            <pc:docMk/>
            <pc:sldMk cId="2656636302" sldId="269"/>
            <ac:picMk id="5" creationId="{C2DC7783-D99B-421C-8552-E3CE5FFC473C}"/>
          </ac:picMkLst>
        </pc:picChg>
      </pc:sldChg>
      <pc:sldChg chg="addSp modSp add modAnim">
        <pc:chgData name="Tomer Lior" userId="73ef4b0f-a0d0-4f4b-9004-4c12cb8a8ac3" providerId="ADAL" clId="{D160F4C4-30DF-476B-9019-2C644C76D17E}" dt="2019-11-27T11:08:30.704" v="571" actId="1076"/>
        <pc:sldMkLst>
          <pc:docMk/>
          <pc:sldMk cId="3505107777" sldId="270"/>
        </pc:sldMkLst>
        <pc:spChg chg="mod">
          <ac:chgData name="Tomer Lior" userId="73ef4b0f-a0d0-4f4b-9004-4c12cb8a8ac3" providerId="ADAL" clId="{D160F4C4-30DF-476B-9019-2C644C76D17E}" dt="2019-11-27T11:06:31.455" v="554" actId="1076"/>
          <ac:spMkLst>
            <pc:docMk/>
            <pc:sldMk cId="3505107777" sldId="270"/>
            <ac:spMk id="2" creationId="{2A39315D-CC98-47E6-8850-37433DC6BC3A}"/>
          </ac:spMkLst>
        </pc:spChg>
        <pc:spChg chg="add mod">
          <ac:chgData name="Tomer Lior" userId="73ef4b0f-a0d0-4f4b-9004-4c12cb8a8ac3" providerId="ADAL" clId="{D160F4C4-30DF-476B-9019-2C644C76D17E}" dt="2019-11-27T11:08:00.401" v="567" actId="1076"/>
          <ac:spMkLst>
            <pc:docMk/>
            <pc:sldMk cId="3505107777" sldId="270"/>
            <ac:spMk id="3" creationId="{81748BEE-18D9-483E-8C57-19E6932ABC1F}"/>
          </ac:spMkLst>
        </pc:spChg>
        <pc:spChg chg="add mod">
          <ac:chgData name="Tomer Lior" userId="73ef4b0f-a0d0-4f4b-9004-4c12cb8a8ac3" providerId="ADAL" clId="{D160F4C4-30DF-476B-9019-2C644C76D17E}" dt="2019-11-27T11:08:30.704" v="571" actId="1076"/>
          <ac:spMkLst>
            <pc:docMk/>
            <pc:sldMk cId="3505107777" sldId="270"/>
            <ac:spMk id="5" creationId="{352EDB51-0065-4E97-B9F5-CF75BFBFA868}"/>
          </ac:spMkLst>
        </pc:spChg>
        <pc:spChg chg="add mod">
          <ac:chgData name="Tomer Lior" userId="73ef4b0f-a0d0-4f4b-9004-4c12cb8a8ac3" providerId="ADAL" clId="{D160F4C4-30DF-476B-9019-2C644C76D17E}" dt="2019-11-27T11:08:13.844" v="569" actId="1076"/>
          <ac:spMkLst>
            <pc:docMk/>
            <pc:sldMk cId="3505107777" sldId="270"/>
            <ac:spMk id="6" creationId="{032FB8CC-95E7-482F-B3AD-D55452D7D517}"/>
          </ac:spMkLst>
        </pc:spChg>
        <pc:picChg chg="add mod">
          <ac:chgData name="Tomer Lior" userId="73ef4b0f-a0d0-4f4b-9004-4c12cb8a8ac3" providerId="ADAL" clId="{D160F4C4-30DF-476B-9019-2C644C76D17E}" dt="2019-11-27T11:04:20.354" v="534" actId="1076"/>
          <ac:picMkLst>
            <pc:docMk/>
            <pc:sldMk cId="3505107777" sldId="270"/>
            <ac:picMk id="4" creationId="{CF8AEB6A-10F9-4EE4-B526-C7BC6C55D1DE}"/>
          </ac:picMkLst>
        </pc:picChg>
      </pc:sldChg>
      <pc:sldChg chg="addSp delSp modSp add delAnim modAnim">
        <pc:chgData name="Tomer Lior" userId="73ef4b0f-a0d0-4f4b-9004-4c12cb8a8ac3" providerId="ADAL" clId="{D160F4C4-30DF-476B-9019-2C644C76D17E}" dt="2019-11-27T14:06:15.900" v="3095" actId="20577"/>
        <pc:sldMkLst>
          <pc:docMk/>
          <pc:sldMk cId="2663733042" sldId="271"/>
        </pc:sldMkLst>
        <pc:spChg chg="mod">
          <ac:chgData name="Tomer Lior" userId="73ef4b0f-a0d0-4f4b-9004-4c12cb8a8ac3" providerId="ADAL" clId="{D160F4C4-30DF-476B-9019-2C644C76D17E}" dt="2019-11-27T10:57:44.288" v="448" actId="20577"/>
          <ac:spMkLst>
            <pc:docMk/>
            <pc:sldMk cId="2663733042" sldId="271"/>
            <ac:spMk id="2" creationId="{8D56EC3E-7EBC-4F25-968E-5F62E5B1CF94}"/>
          </ac:spMkLst>
        </pc:spChg>
        <pc:spChg chg="del">
          <ac:chgData name="Tomer Lior" userId="73ef4b0f-a0d0-4f4b-9004-4c12cb8a8ac3" providerId="ADAL" clId="{D160F4C4-30DF-476B-9019-2C644C76D17E}" dt="2019-11-27T10:57:47.157" v="449" actId="478"/>
          <ac:spMkLst>
            <pc:docMk/>
            <pc:sldMk cId="2663733042" sldId="271"/>
            <ac:spMk id="3" creationId="{5C10D564-3078-4E3C-BBBD-B4ABEAD4C0D3}"/>
          </ac:spMkLst>
        </pc:spChg>
        <pc:spChg chg="del">
          <ac:chgData name="Tomer Lior" userId="73ef4b0f-a0d0-4f4b-9004-4c12cb8a8ac3" providerId="ADAL" clId="{D160F4C4-30DF-476B-9019-2C644C76D17E}" dt="2019-11-27T10:57:47.157" v="449" actId="478"/>
          <ac:spMkLst>
            <pc:docMk/>
            <pc:sldMk cId="2663733042" sldId="271"/>
            <ac:spMk id="4" creationId="{C7413542-CDBB-4846-8986-61E9E33F7029}"/>
          </ac:spMkLst>
        </pc:spChg>
        <pc:spChg chg="del">
          <ac:chgData name="Tomer Lior" userId="73ef4b0f-a0d0-4f4b-9004-4c12cb8a8ac3" providerId="ADAL" clId="{D160F4C4-30DF-476B-9019-2C644C76D17E}" dt="2019-11-27T10:57:47.157" v="449" actId="478"/>
          <ac:spMkLst>
            <pc:docMk/>
            <pc:sldMk cId="2663733042" sldId="271"/>
            <ac:spMk id="6" creationId="{1D6269D9-EEB7-4FE2-9BF0-88340346176E}"/>
          </ac:spMkLst>
        </pc:spChg>
        <pc:spChg chg="add mod">
          <ac:chgData name="Tomer Lior" userId="73ef4b0f-a0d0-4f4b-9004-4c12cb8a8ac3" providerId="ADAL" clId="{D160F4C4-30DF-476B-9019-2C644C76D17E}" dt="2019-11-27T10:58:16.305" v="454" actId="14100"/>
          <ac:spMkLst>
            <pc:docMk/>
            <pc:sldMk cId="2663733042" sldId="271"/>
            <ac:spMk id="7" creationId="{F29DB703-021D-4DF4-B485-5C1C9689823C}"/>
          </ac:spMkLst>
        </pc:spChg>
        <pc:spChg chg="add mod">
          <ac:chgData name="Tomer Lior" userId="73ef4b0f-a0d0-4f4b-9004-4c12cb8a8ac3" providerId="ADAL" clId="{D160F4C4-30DF-476B-9019-2C644C76D17E}" dt="2019-11-27T14:06:15.900" v="3095" actId="20577"/>
          <ac:spMkLst>
            <pc:docMk/>
            <pc:sldMk cId="2663733042" sldId="271"/>
            <ac:spMk id="8" creationId="{ED2D9354-203F-4BD4-8C91-9F810FF95A20}"/>
          </ac:spMkLst>
        </pc:spChg>
        <pc:spChg chg="add">
          <ac:chgData name="Tomer Lior" userId="73ef4b0f-a0d0-4f4b-9004-4c12cb8a8ac3" providerId="ADAL" clId="{D160F4C4-30DF-476B-9019-2C644C76D17E}" dt="2019-11-27T10:57:53.628" v="450"/>
          <ac:spMkLst>
            <pc:docMk/>
            <pc:sldMk cId="2663733042" sldId="271"/>
            <ac:spMk id="9" creationId="{067F1FDE-3BD6-49C8-AC08-B38AF82B872D}"/>
          </ac:spMkLst>
        </pc:spChg>
        <pc:picChg chg="del">
          <ac:chgData name="Tomer Lior" userId="73ef4b0f-a0d0-4f4b-9004-4c12cb8a8ac3" providerId="ADAL" clId="{D160F4C4-30DF-476B-9019-2C644C76D17E}" dt="2019-11-27T10:57:47.157" v="449" actId="478"/>
          <ac:picMkLst>
            <pc:docMk/>
            <pc:sldMk cId="2663733042" sldId="271"/>
            <ac:picMk id="5" creationId="{C2DC7783-D99B-421C-8552-E3CE5FFC473C}"/>
          </ac:picMkLst>
        </pc:picChg>
        <pc:cxnChg chg="add mod">
          <ac:chgData name="Tomer Lior" userId="73ef4b0f-a0d0-4f4b-9004-4c12cb8a8ac3" providerId="ADAL" clId="{D160F4C4-30DF-476B-9019-2C644C76D17E}" dt="2019-11-27T10:58:20.880" v="455" actId="14100"/>
          <ac:cxnSpMkLst>
            <pc:docMk/>
            <pc:sldMk cId="2663733042" sldId="271"/>
            <ac:cxnSpMk id="10" creationId="{66188D18-6D0B-4F02-BEAA-941687B2CB2F}"/>
          </ac:cxnSpMkLst>
        </pc:cxnChg>
      </pc:sldChg>
      <pc:sldChg chg="addSp delSp modSp add delAnim modAnim">
        <pc:chgData name="Tomer Lior" userId="73ef4b0f-a0d0-4f4b-9004-4c12cb8a8ac3" providerId="ADAL" clId="{D160F4C4-30DF-476B-9019-2C644C76D17E}" dt="2019-11-27T11:14:29.517" v="746" actId="20577"/>
        <pc:sldMkLst>
          <pc:docMk/>
          <pc:sldMk cId="715872080" sldId="272"/>
        </pc:sldMkLst>
        <pc:spChg chg="mod">
          <ac:chgData name="Tomer Lior" userId="73ef4b0f-a0d0-4f4b-9004-4c12cb8a8ac3" providerId="ADAL" clId="{D160F4C4-30DF-476B-9019-2C644C76D17E}" dt="2019-11-27T10:59:07.400" v="458" actId="20577"/>
          <ac:spMkLst>
            <pc:docMk/>
            <pc:sldMk cId="715872080" sldId="272"/>
            <ac:spMk id="2" creationId="{8D56EC3E-7EBC-4F25-968E-5F62E5B1CF94}"/>
          </ac:spMkLst>
        </pc:spChg>
        <pc:spChg chg="del">
          <ac:chgData name="Tomer Lior" userId="73ef4b0f-a0d0-4f4b-9004-4c12cb8a8ac3" providerId="ADAL" clId="{D160F4C4-30DF-476B-9019-2C644C76D17E}" dt="2019-11-27T10:59:05.414" v="457" actId="478"/>
          <ac:spMkLst>
            <pc:docMk/>
            <pc:sldMk cId="715872080" sldId="272"/>
            <ac:spMk id="7" creationId="{F29DB703-021D-4DF4-B485-5C1C9689823C}"/>
          </ac:spMkLst>
        </pc:spChg>
        <pc:spChg chg="del">
          <ac:chgData name="Tomer Lior" userId="73ef4b0f-a0d0-4f4b-9004-4c12cb8a8ac3" providerId="ADAL" clId="{D160F4C4-30DF-476B-9019-2C644C76D17E}" dt="2019-11-27T10:59:05.414" v="457" actId="478"/>
          <ac:spMkLst>
            <pc:docMk/>
            <pc:sldMk cId="715872080" sldId="272"/>
            <ac:spMk id="8" creationId="{ED2D9354-203F-4BD4-8C91-9F810FF95A20}"/>
          </ac:spMkLst>
        </pc:spChg>
        <pc:spChg chg="del">
          <ac:chgData name="Tomer Lior" userId="73ef4b0f-a0d0-4f4b-9004-4c12cb8a8ac3" providerId="ADAL" clId="{D160F4C4-30DF-476B-9019-2C644C76D17E}" dt="2019-11-27T10:59:05.414" v="457" actId="478"/>
          <ac:spMkLst>
            <pc:docMk/>
            <pc:sldMk cId="715872080" sldId="272"/>
            <ac:spMk id="9" creationId="{067F1FDE-3BD6-49C8-AC08-B38AF82B872D}"/>
          </ac:spMkLst>
        </pc:spChg>
        <pc:spChg chg="add mod">
          <ac:chgData name="Tomer Lior" userId="73ef4b0f-a0d0-4f4b-9004-4c12cb8a8ac3" providerId="ADAL" clId="{D160F4C4-30DF-476B-9019-2C644C76D17E}" dt="2019-11-27T11:14:29.517" v="746" actId="20577"/>
          <ac:spMkLst>
            <pc:docMk/>
            <pc:sldMk cId="715872080" sldId="272"/>
            <ac:spMk id="11" creationId="{25689806-AD20-4E8A-A49B-737559B5F733}"/>
          </ac:spMkLst>
        </pc:spChg>
        <pc:spChg chg="add mod">
          <ac:chgData name="Tomer Lior" userId="73ef4b0f-a0d0-4f4b-9004-4c12cb8a8ac3" providerId="ADAL" clId="{D160F4C4-30DF-476B-9019-2C644C76D17E}" dt="2019-11-27T10:59:38.922" v="464" actId="1076"/>
          <ac:spMkLst>
            <pc:docMk/>
            <pc:sldMk cId="715872080" sldId="272"/>
            <ac:spMk id="12" creationId="{98089A44-881E-405D-9597-E72DDF121AB9}"/>
          </ac:spMkLst>
        </pc:spChg>
        <pc:spChg chg="add mod">
          <ac:chgData name="Tomer Lior" userId="73ef4b0f-a0d0-4f4b-9004-4c12cb8a8ac3" providerId="ADAL" clId="{D160F4C4-30DF-476B-9019-2C644C76D17E}" dt="2019-11-27T11:02:12.850" v="494" actId="1076"/>
          <ac:spMkLst>
            <pc:docMk/>
            <pc:sldMk cId="715872080" sldId="272"/>
            <ac:spMk id="13" creationId="{CD1014B3-5C30-4D98-A666-457DADE3C787}"/>
          </ac:spMkLst>
        </pc:spChg>
        <pc:spChg chg="add mod">
          <ac:chgData name="Tomer Lior" userId="73ef4b0f-a0d0-4f4b-9004-4c12cb8a8ac3" providerId="ADAL" clId="{D160F4C4-30DF-476B-9019-2C644C76D17E}" dt="2019-11-27T11:02:21.697" v="497" actId="1076"/>
          <ac:spMkLst>
            <pc:docMk/>
            <pc:sldMk cId="715872080" sldId="272"/>
            <ac:spMk id="15" creationId="{C01996A1-0899-4731-8B08-628A018A9C79}"/>
          </ac:spMkLst>
        </pc:spChg>
        <pc:spChg chg="add">
          <ac:chgData name="Tomer Lior" userId="73ef4b0f-a0d0-4f4b-9004-4c12cb8a8ac3" providerId="ADAL" clId="{D160F4C4-30DF-476B-9019-2C644C76D17E}" dt="2019-11-27T10:59:14.063" v="459"/>
          <ac:spMkLst>
            <pc:docMk/>
            <pc:sldMk cId="715872080" sldId="272"/>
            <ac:spMk id="17" creationId="{78D7E97F-DB1C-4658-A2EF-152F55989D1A}"/>
          </ac:spMkLst>
        </pc:spChg>
        <pc:cxnChg chg="del">
          <ac:chgData name="Tomer Lior" userId="73ef4b0f-a0d0-4f4b-9004-4c12cb8a8ac3" providerId="ADAL" clId="{D160F4C4-30DF-476B-9019-2C644C76D17E}" dt="2019-11-27T10:59:05.414" v="457" actId="478"/>
          <ac:cxnSpMkLst>
            <pc:docMk/>
            <pc:sldMk cId="715872080" sldId="272"/>
            <ac:cxnSpMk id="10" creationId="{66188D18-6D0B-4F02-BEAA-941687B2CB2F}"/>
          </ac:cxnSpMkLst>
        </pc:cxnChg>
        <pc:cxnChg chg="add mod">
          <ac:chgData name="Tomer Lior" userId="73ef4b0f-a0d0-4f4b-9004-4c12cb8a8ac3" providerId="ADAL" clId="{D160F4C4-30DF-476B-9019-2C644C76D17E}" dt="2019-11-27T11:02:17.882" v="496" actId="14100"/>
          <ac:cxnSpMkLst>
            <pc:docMk/>
            <pc:sldMk cId="715872080" sldId="272"/>
            <ac:cxnSpMk id="14" creationId="{BA784B85-24FB-4116-9B71-1F8EAB6F5C23}"/>
          </ac:cxnSpMkLst>
        </pc:cxnChg>
        <pc:cxnChg chg="add mod">
          <ac:chgData name="Tomer Lior" userId="73ef4b0f-a0d0-4f4b-9004-4c12cb8a8ac3" providerId="ADAL" clId="{D160F4C4-30DF-476B-9019-2C644C76D17E}" dt="2019-11-27T11:02:25.812" v="499" actId="14100"/>
          <ac:cxnSpMkLst>
            <pc:docMk/>
            <pc:sldMk cId="715872080" sldId="272"/>
            <ac:cxnSpMk id="16" creationId="{65969866-C207-42D8-8A30-93AFCC6C5B0A}"/>
          </ac:cxnSpMkLst>
        </pc:cxnChg>
        <pc:cxnChg chg="add mod">
          <ac:chgData name="Tomer Lior" userId="73ef4b0f-a0d0-4f4b-9004-4c12cb8a8ac3" providerId="ADAL" clId="{D160F4C4-30DF-476B-9019-2C644C76D17E}" dt="2019-11-27T11:02:09.559" v="493" actId="14100"/>
          <ac:cxnSpMkLst>
            <pc:docMk/>
            <pc:sldMk cId="715872080" sldId="272"/>
            <ac:cxnSpMk id="18" creationId="{7F35C355-ECC0-4878-BC23-AAAE529FC763}"/>
          </ac:cxnSpMkLst>
        </pc:cxnChg>
      </pc:sldChg>
      <pc:sldChg chg="addSp delSp modSp add delAnim modAnim modNotesTx">
        <pc:chgData name="Tomer Lior" userId="73ef4b0f-a0d0-4f4b-9004-4c12cb8a8ac3" providerId="ADAL" clId="{D160F4C4-30DF-476B-9019-2C644C76D17E}" dt="2019-11-27T12:22:26.395" v="1227"/>
        <pc:sldMkLst>
          <pc:docMk/>
          <pc:sldMk cId="659762300" sldId="273"/>
        </pc:sldMkLst>
        <pc:spChg chg="mod">
          <ac:chgData name="Tomer Lior" userId="73ef4b0f-a0d0-4f4b-9004-4c12cb8a8ac3" providerId="ADAL" clId="{D160F4C4-30DF-476B-9019-2C644C76D17E}" dt="2019-11-27T11:10:16.449" v="595" actId="20577"/>
          <ac:spMkLst>
            <pc:docMk/>
            <pc:sldMk cId="659762300" sldId="273"/>
            <ac:spMk id="2" creationId="{2A39315D-CC98-47E6-8850-37433DC6BC3A}"/>
          </ac:spMkLst>
        </pc:spChg>
        <pc:spChg chg="del">
          <ac:chgData name="Tomer Lior" userId="73ef4b0f-a0d0-4f4b-9004-4c12cb8a8ac3" providerId="ADAL" clId="{D160F4C4-30DF-476B-9019-2C644C76D17E}" dt="2019-11-27T11:08:44.127" v="573" actId="478"/>
          <ac:spMkLst>
            <pc:docMk/>
            <pc:sldMk cId="659762300" sldId="273"/>
            <ac:spMk id="3" creationId="{81748BEE-18D9-483E-8C57-19E6932ABC1F}"/>
          </ac:spMkLst>
        </pc:spChg>
        <pc:spChg chg="del">
          <ac:chgData name="Tomer Lior" userId="73ef4b0f-a0d0-4f4b-9004-4c12cb8a8ac3" providerId="ADAL" clId="{D160F4C4-30DF-476B-9019-2C644C76D17E}" dt="2019-11-27T11:08:44.127" v="573" actId="478"/>
          <ac:spMkLst>
            <pc:docMk/>
            <pc:sldMk cId="659762300" sldId="273"/>
            <ac:spMk id="5" creationId="{352EDB51-0065-4E97-B9F5-CF75BFBFA868}"/>
          </ac:spMkLst>
        </pc:spChg>
        <pc:spChg chg="del">
          <ac:chgData name="Tomer Lior" userId="73ef4b0f-a0d0-4f4b-9004-4c12cb8a8ac3" providerId="ADAL" clId="{D160F4C4-30DF-476B-9019-2C644C76D17E}" dt="2019-11-27T11:08:44.127" v="573" actId="478"/>
          <ac:spMkLst>
            <pc:docMk/>
            <pc:sldMk cId="659762300" sldId="273"/>
            <ac:spMk id="6" creationId="{032FB8CC-95E7-482F-B3AD-D55452D7D517}"/>
          </ac:spMkLst>
        </pc:spChg>
        <pc:spChg chg="add mod">
          <ac:chgData name="Tomer Lior" userId="73ef4b0f-a0d0-4f4b-9004-4c12cb8a8ac3" providerId="ADAL" clId="{D160F4C4-30DF-476B-9019-2C644C76D17E}" dt="2019-11-27T11:21:44.581" v="1218" actId="113"/>
          <ac:spMkLst>
            <pc:docMk/>
            <pc:sldMk cId="659762300" sldId="273"/>
            <ac:spMk id="8" creationId="{2F9B9F4D-51A1-4743-A38F-1E8A7B78F8FA}"/>
          </ac:spMkLst>
        </pc:spChg>
        <pc:spChg chg="add mod">
          <ac:chgData name="Tomer Lior" userId="73ef4b0f-a0d0-4f4b-9004-4c12cb8a8ac3" providerId="ADAL" clId="{D160F4C4-30DF-476B-9019-2C644C76D17E}" dt="2019-11-27T11:19:24.001" v="930" actId="20577"/>
          <ac:spMkLst>
            <pc:docMk/>
            <pc:sldMk cId="659762300" sldId="273"/>
            <ac:spMk id="9" creationId="{7CE364B8-4F2C-43E7-992C-998270E97AE9}"/>
          </ac:spMkLst>
        </pc:spChg>
        <pc:spChg chg="add del mod">
          <ac:chgData name="Tomer Lior" userId="73ef4b0f-a0d0-4f4b-9004-4c12cb8a8ac3" providerId="ADAL" clId="{D160F4C4-30DF-476B-9019-2C644C76D17E}" dt="2019-11-27T11:15:21.417" v="773" actId="478"/>
          <ac:spMkLst>
            <pc:docMk/>
            <pc:sldMk cId="659762300" sldId="273"/>
            <ac:spMk id="10" creationId="{E13522B9-81BF-4E48-A550-CCB7249853F8}"/>
          </ac:spMkLst>
        </pc:spChg>
        <pc:spChg chg="add mod">
          <ac:chgData name="Tomer Lior" userId="73ef4b0f-a0d0-4f4b-9004-4c12cb8a8ac3" providerId="ADAL" clId="{D160F4C4-30DF-476B-9019-2C644C76D17E}" dt="2019-11-27T11:17:05.160" v="826" actId="1076"/>
          <ac:spMkLst>
            <pc:docMk/>
            <pc:sldMk cId="659762300" sldId="273"/>
            <ac:spMk id="12" creationId="{23DC8BF5-F355-427D-B36B-230DBCD8964B}"/>
          </ac:spMkLst>
        </pc:spChg>
        <pc:picChg chg="del">
          <ac:chgData name="Tomer Lior" userId="73ef4b0f-a0d0-4f4b-9004-4c12cb8a8ac3" providerId="ADAL" clId="{D160F4C4-30DF-476B-9019-2C644C76D17E}" dt="2019-11-27T11:08:44.127" v="573" actId="478"/>
          <ac:picMkLst>
            <pc:docMk/>
            <pc:sldMk cId="659762300" sldId="273"/>
            <ac:picMk id="4" creationId="{CF8AEB6A-10F9-4EE4-B526-C7BC6C55D1DE}"/>
          </ac:picMkLst>
        </pc:picChg>
        <pc:picChg chg="add del">
          <ac:chgData name="Tomer Lior" userId="73ef4b0f-a0d0-4f4b-9004-4c12cb8a8ac3" providerId="ADAL" clId="{D160F4C4-30DF-476B-9019-2C644C76D17E}" dt="2019-11-27T11:16:49.814" v="824" actId="478"/>
          <ac:picMkLst>
            <pc:docMk/>
            <pc:sldMk cId="659762300" sldId="273"/>
            <ac:picMk id="7" creationId="{3F7A0724-1495-4303-AFAC-44D0EA74A642}"/>
          </ac:picMkLst>
        </pc:picChg>
        <pc:cxnChg chg="add del mod">
          <ac:chgData name="Tomer Lior" userId="73ef4b0f-a0d0-4f4b-9004-4c12cb8a8ac3" providerId="ADAL" clId="{D160F4C4-30DF-476B-9019-2C644C76D17E}" dt="2019-11-27T11:15:22.687" v="774" actId="478"/>
          <ac:cxnSpMkLst>
            <pc:docMk/>
            <pc:sldMk cId="659762300" sldId="273"/>
            <ac:cxnSpMk id="11" creationId="{78D4E148-0513-4423-83CA-BA1D67429578}"/>
          </ac:cxnSpMkLst>
        </pc:cxnChg>
        <pc:cxnChg chg="add mod">
          <ac:chgData name="Tomer Lior" userId="73ef4b0f-a0d0-4f4b-9004-4c12cb8a8ac3" providerId="ADAL" clId="{D160F4C4-30DF-476B-9019-2C644C76D17E}" dt="2019-11-27T12:22:17.701" v="1226" actId="14100"/>
          <ac:cxnSpMkLst>
            <pc:docMk/>
            <pc:sldMk cId="659762300" sldId="273"/>
            <ac:cxnSpMk id="13" creationId="{4E7CB2FC-9A92-4B28-8780-1ED318C7F8A1}"/>
          </ac:cxnSpMkLst>
        </pc:cxnChg>
      </pc:sldChg>
      <pc:sldChg chg="delSp modSp add ord delAnim modAnim modNotesTx">
        <pc:chgData name="Tomer Lior" userId="73ef4b0f-a0d0-4f4b-9004-4c12cb8a8ac3" providerId="ADAL" clId="{D160F4C4-30DF-476B-9019-2C644C76D17E}" dt="2019-11-27T11:21:47.607" v="1219" actId="113"/>
        <pc:sldMkLst>
          <pc:docMk/>
          <pc:sldMk cId="971155258" sldId="274"/>
        </pc:sldMkLst>
        <pc:spChg chg="mod">
          <ac:chgData name="Tomer Lior" userId="73ef4b0f-a0d0-4f4b-9004-4c12cb8a8ac3" providerId="ADAL" clId="{D160F4C4-30DF-476B-9019-2C644C76D17E}" dt="2019-11-27T11:21:47.607" v="1219" actId="113"/>
          <ac:spMkLst>
            <pc:docMk/>
            <pc:sldMk cId="971155258" sldId="274"/>
            <ac:spMk id="8" creationId="{2F9B9F4D-51A1-4743-A38F-1E8A7B78F8FA}"/>
          </ac:spMkLst>
        </pc:spChg>
        <pc:spChg chg="mod">
          <ac:chgData name="Tomer Lior" userId="73ef4b0f-a0d0-4f4b-9004-4c12cb8a8ac3" providerId="ADAL" clId="{D160F4C4-30DF-476B-9019-2C644C76D17E}" dt="2019-11-27T11:21:06.435" v="1138" actId="20577"/>
          <ac:spMkLst>
            <pc:docMk/>
            <pc:sldMk cId="971155258" sldId="274"/>
            <ac:spMk id="9" creationId="{7CE364B8-4F2C-43E7-992C-998270E97AE9}"/>
          </ac:spMkLst>
        </pc:spChg>
        <pc:spChg chg="del">
          <ac:chgData name="Tomer Lior" userId="73ef4b0f-a0d0-4f4b-9004-4c12cb8a8ac3" providerId="ADAL" clId="{D160F4C4-30DF-476B-9019-2C644C76D17E}" dt="2019-11-27T11:16:25.941" v="808" actId="478"/>
          <ac:spMkLst>
            <pc:docMk/>
            <pc:sldMk cId="971155258" sldId="274"/>
            <ac:spMk id="12" creationId="{23DC8BF5-F355-427D-B36B-230DBCD8964B}"/>
          </ac:spMkLst>
        </pc:spChg>
        <pc:picChg chg="del mod">
          <ac:chgData name="Tomer Lior" userId="73ef4b0f-a0d0-4f4b-9004-4c12cb8a8ac3" providerId="ADAL" clId="{D160F4C4-30DF-476B-9019-2C644C76D17E}" dt="2019-11-27T11:16:47.618" v="823" actId="478"/>
          <ac:picMkLst>
            <pc:docMk/>
            <pc:sldMk cId="971155258" sldId="274"/>
            <ac:picMk id="7" creationId="{3F7A0724-1495-4303-AFAC-44D0EA74A642}"/>
          </ac:picMkLst>
        </pc:picChg>
        <pc:cxnChg chg="del">
          <ac:chgData name="Tomer Lior" userId="73ef4b0f-a0d0-4f4b-9004-4c12cb8a8ac3" providerId="ADAL" clId="{D160F4C4-30DF-476B-9019-2C644C76D17E}" dt="2019-11-27T11:16:24.889" v="807" actId="478"/>
          <ac:cxnSpMkLst>
            <pc:docMk/>
            <pc:sldMk cId="971155258" sldId="274"/>
            <ac:cxnSpMk id="13" creationId="{4E7CB2FC-9A92-4B28-8780-1ED318C7F8A1}"/>
          </ac:cxnSpMkLst>
        </pc:cxnChg>
      </pc:sldChg>
      <pc:sldChg chg="addSp delSp modSp add addAnim delAnim modAnim modNotesTx">
        <pc:chgData name="Tomer Lior" userId="73ef4b0f-a0d0-4f4b-9004-4c12cb8a8ac3" providerId="ADAL" clId="{D160F4C4-30DF-476B-9019-2C644C76D17E}" dt="2019-11-27T13:34:03.326" v="2775" actId="20577"/>
        <pc:sldMkLst>
          <pc:docMk/>
          <pc:sldMk cId="1092012488" sldId="275"/>
        </pc:sldMkLst>
        <pc:spChg chg="mod">
          <ac:chgData name="Tomer Lior" userId="73ef4b0f-a0d0-4f4b-9004-4c12cb8a8ac3" providerId="ADAL" clId="{D160F4C4-30DF-476B-9019-2C644C76D17E}" dt="2019-11-27T12:23:03.426" v="1261" actId="1076"/>
          <ac:spMkLst>
            <pc:docMk/>
            <pc:sldMk cId="1092012488" sldId="275"/>
            <ac:spMk id="2" creationId="{34366DF5-C728-4175-990A-0542DC1330EB}"/>
          </ac:spMkLst>
        </pc:spChg>
        <pc:spChg chg="add mod">
          <ac:chgData name="Tomer Lior" userId="73ef4b0f-a0d0-4f4b-9004-4c12cb8a8ac3" providerId="ADAL" clId="{D160F4C4-30DF-476B-9019-2C644C76D17E}" dt="2019-11-27T12:24:23.563" v="1278" actId="1076"/>
          <ac:spMkLst>
            <pc:docMk/>
            <pc:sldMk cId="1092012488" sldId="275"/>
            <ac:spMk id="3" creationId="{18651FF6-4FFF-4520-A26E-E16A0E49AA53}"/>
          </ac:spMkLst>
        </pc:spChg>
        <pc:spChg chg="add mod">
          <ac:chgData name="Tomer Lior" userId="73ef4b0f-a0d0-4f4b-9004-4c12cb8a8ac3" providerId="ADAL" clId="{D160F4C4-30DF-476B-9019-2C644C76D17E}" dt="2019-11-27T12:25:27.457" v="1290" actId="14100"/>
          <ac:spMkLst>
            <pc:docMk/>
            <pc:sldMk cId="1092012488" sldId="275"/>
            <ac:spMk id="4" creationId="{3E3972B7-E500-4635-80BC-B3156E94778D}"/>
          </ac:spMkLst>
        </pc:spChg>
        <pc:spChg chg="add del mod">
          <ac:chgData name="Tomer Lior" userId="73ef4b0f-a0d0-4f4b-9004-4c12cb8a8ac3" providerId="ADAL" clId="{D160F4C4-30DF-476B-9019-2C644C76D17E}" dt="2019-11-27T13:32:54.330" v="2597" actId="20577"/>
          <ac:spMkLst>
            <pc:docMk/>
            <pc:sldMk cId="1092012488" sldId="275"/>
            <ac:spMk id="5" creationId="{D5D9487A-44B4-43A2-8E30-083C73FB952E}"/>
          </ac:spMkLst>
        </pc:spChg>
        <pc:spChg chg="add del">
          <ac:chgData name="Tomer Lior" userId="73ef4b0f-a0d0-4f4b-9004-4c12cb8a8ac3" providerId="ADAL" clId="{D160F4C4-30DF-476B-9019-2C644C76D17E}" dt="2019-11-27T12:24:29.389" v="1279" actId="478"/>
          <ac:spMkLst>
            <pc:docMk/>
            <pc:sldMk cId="1092012488" sldId="275"/>
            <ac:spMk id="6" creationId="{027DB648-CD65-4F56-920B-0080E7B3CA91}"/>
          </ac:spMkLst>
        </pc:spChg>
        <pc:spChg chg="add mod">
          <ac:chgData name="Tomer Lior" userId="73ef4b0f-a0d0-4f4b-9004-4c12cb8a8ac3" providerId="ADAL" clId="{D160F4C4-30DF-476B-9019-2C644C76D17E}" dt="2019-11-27T12:26:26.145" v="1343" actId="207"/>
          <ac:spMkLst>
            <pc:docMk/>
            <pc:sldMk cId="1092012488" sldId="275"/>
            <ac:spMk id="8" creationId="{1ED432C4-B12B-47F1-988F-593D3A2CAC5C}"/>
          </ac:spMkLst>
        </pc:spChg>
        <pc:cxnChg chg="add del mod">
          <ac:chgData name="Tomer Lior" userId="73ef4b0f-a0d0-4f4b-9004-4c12cb8a8ac3" providerId="ADAL" clId="{D160F4C4-30DF-476B-9019-2C644C76D17E}" dt="2019-11-27T12:24:30.669" v="1280" actId="478"/>
          <ac:cxnSpMkLst>
            <pc:docMk/>
            <pc:sldMk cId="1092012488" sldId="275"/>
            <ac:cxnSpMk id="7" creationId="{A774D057-8887-4799-8087-4E36B9741370}"/>
          </ac:cxnSpMkLst>
        </pc:cxnChg>
      </pc:sldChg>
      <pc:sldChg chg="add del">
        <pc:chgData name="Tomer Lior" userId="73ef4b0f-a0d0-4f4b-9004-4c12cb8a8ac3" providerId="ADAL" clId="{D160F4C4-30DF-476B-9019-2C644C76D17E}" dt="2019-11-27T12:39:18.872" v="1391" actId="2696"/>
        <pc:sldMkLst>
          <pc:docMk/>
          <pc:sldMk cId="234233077" sldId="276"/>
        </pc:sldMkLst>
      </pc:sldChg>
      <pc:sldChg chg="add del">
        <pc:chgData name="Tomer Lior" userId="73ef4b0f-a0d0-4f4b-9004-4c12cb8a8ac3" providerId="ADAL" clId="{D160F4C4-30DF-476B-9019-2C644C76D17E}" dt="2019-11-27T12:39:03.735" v="1389" actId="2696"/>
        <pc:sldMkLst>
          <pc:docMk/>
          <pc:sldMk cId="1282990624" sldId="276"/>
        </pc:sldMkLst>
      </pc:sldChg>
      <pc:sldChg chg="addSp modSp add">
        <pc:chgData name="Tomer Lior" userId="73ef4b0f-a0d0-4f4b-9004-4c12cb8a8ac3" providerId="ADAL" clId="{D160F4C4-30DF-476B-9019-2C644C76D17E}" dt="2019-11-27T14:09:19.145" v="3102" actId="20577"/>
        <pc:sldMkLst>
          <pc:docMk/>
          <pc:sldMk cId="3235952117" sldId="276"/>
        </pc:sldMkLst>
        <pc:spChg chg="mod">
          <ac:chgData name="Tomer Lior" userId="73ef4b0f-a0d0-4f4b-9004-4c12cb8a8ac3" providerId="ADAL" clId="{D160F4C4-30DF-476B-9019-2C644C76D17E}" dt="2019-11-27T12:40:13.595" v="1425" actId="122"/>
          <ac:spMkLst>
            <pc:docMk/>
            <pc:sldMk cId="3235952117" sldId="276"/>
            <ac:spMk id="2" creationId="{A73BD8F6-7985-4280-A1AF-4927787F4BBB}"/>
          </ac:spMkLst>
        </pc:spChg>
        <pc:spChg chg="add mod">
          <ac:chgData name="Tomer Lior" userId="73ef4b0f-a0d0-4f4b-9004-4c12cb8a8ac3" providerId="ADAL" clId="{D160F4C4-30DF-476B-9019-2C644C76D17E}" dt="2019-11-27T14:09:19.145" v="3102" actId="20577"/>
          <ac:spMkLst>
            <pc:docMk/>
            <pc:sldMk cId="3235952117" sldId="276"/>
            <ac:spMk id="3" creationId="{0B79FB83-3D0E-4E78-AE48-1A877A3AE28D}"/>
          </ac:spMkLst>
        </pc:spChg>
        <pc:picChg chg="add mod">
          <ac:chgData name="Tomer Lior" userId="73ef4b0f-a0d0-4f4b-9004-4c12cb8a8ac3" providerId="ADAL" clId="{D160F4C4-30DF-476B-9019-2C644C76D17E}" dt="2019-11-27T12:41:16.584" v="1437" actId="1582"/>
          <ac:picMkLst>
            <pc:docMk/>
            <pc:sldMk cId="3235952117" sldId="276"/>
            <ac:picMk id="4" creationId="{8C4EFCE9-F2FC-4143-9CF8-0CE57FEBB96C}"/>
          </ac:picMkLst>
        </pc:picChg>
      </pc:sldChg>
      <pc:sldChg chg="modSp add del">
        <pc:chgData name="Tomer Lior" userId="73ef4b0f-a0d0-4f4b-9004-4c12cb8a8ac3" providerId="ADAL" clId="{D160F4C4-30DF-476B-9019-2C644C76D17E}" dt="2019-11-27T12:46:28.369" v="1786" actId="2696"/>
        <pc:sldMkLst>
          <pc:docMk/>
          <pc:sldMk cId="1591786669" sldId="277"/>
        </pc:sldMkLst>
        <pc:spChg chg="mod">
          <ac:chgData name="Tomer Lior" userId="73ef4b0f-a0d0-4f4b-9004-4c12cb8a8ac3" providerId="ADAL" clId="{D160F4C4-30DF-476B-9019-2C644C76D17E}" dt="2019-11-27T12:45:17.473" v="1784" actId="122"/>
          <ac:spMkLst>
            <pc:docMk/>
            <pc:sldMk cId="1591786669" sldId="277"/>
            <ac:spMk id="2" creationId="{5ED2B403-16D9-47F0-9F8A-1CFFCAF56924}"/>
          </ac:spMkLst>
        </pc:spChg>
      </pc:sldChg>
      <pc:sldChg chg="addSp modSp add">
        <pc:chgData name="Tomer Lior" userId="73ef4b0f-a0d0-4f4b-9004-4c12cb8a8ac3" providerId="ADAL" clId="{D160F4C4-30DF-476B-9019-2C644C76D17E}" dt="2019-11-27T13:45:32.171" v="2990" actId="1076"/>
        <pc:sldMkLst>
          <pc:docMk/>
          <pc:sldMk cId="2331694460" sldId="278"/>
        </pc:sldMkLst>
        <pc:spChg chg="mod">
          <ac:chgData name="Tomer Lior" userId="73ef4b0f-a0d0-4f4b-9004-4c12cb8a8ac3" providerId="ADAL" clId="{D160F4C4-30DF-476B-9019-2C644C76D17E}" dt="2019-11-27T13:45:26.019" v="2988" actId="1076"/>
          <ac:spMkLst>
            <pc:docMk/>
            <pc:sldMk cId="2331694460" sldId="278"/>
            <ac:spMk id="2" creationId="{00000000-0000-0000-0000-000000000000}"/>
          </ac:spMkLst>
        </pc:spChg>
        <pc:spChg chg="mod">
          <ac:chgData name="Tomer Lior" userId="73ef4b0f-a0d0-4f4b-9004-4c12cb8a8ac3" providerId="ADAL" clId="{D160F4C4-30DF-476B-9019-2C644C76D17E}" dt="2019-11-27T13:45:28.652" v="2989" actId="1076"/>
          <ac:spMkLst>
            <pc:docMk/>
            <pc:sldMk cId="2331694460" sldId="278"/>
            <ac:spMk id="3" creationId="{00000000-0000-0000-0000-000000000000}"/>
          </ac:spMkLst>
        </pc:spChg>
        <pc:picChg chg="add mod">
          <ac:chgData name="Tomer Lior" userId="73ef4b0f-a0d0-4f4b-9004-4c12cb8a8ac3" providerId="ADAL" clId="{D160F4C4-30DF-476B-9019-2C644C76D17E}" dt="2019-11-27T13:45:32.171" v="2990" actId="1076"/>
          <ac:picMkLst>
            <pc:docMk/>
            <pc:sldMk cId="2331694460" sldId="278"/>
            <ac:picMk id="4" creationId="{1750E33F-D130-4CC2-B1FB-09481B2A8EC6}"/>
          </ac:picMkLst>
        </pc:picChg>
      </pc:sldChg>
      <pc:sldChg chg="addSp modSp add modAnim">
        <pc:chgData name="Tomer Lior" userId="73ef4b0f-a0d0-4f4b-9004-4c12cb8a8ac3" providerId="ADAL" clId="{D160F4C4-30DF-476B-9019-2C644C76D17E}" dt="2019-11-27T14:07:55.448" v="3101" actId="20577"/>
        <pc:sldMkLst>
          <pc:docMk/>
          <pc:sldMk cId="2903380605" sldId="279"/>
        </pc:sldMkLst>
        <pc:spChg chg="mod">
          <ac:chgData name="Tomer Lior" userId="73ef4b0f-a0d0-4f4b-9004-4c12cb8a8ac3" providerId="ADAL" clId="{D160F4C4-30DF-476B-9019-2C644C76D17E}" dt="2019-11-27T12:54:05.625" v="2054" actId="20577"/>
          <ac:spMkLst>
            <pc:docMk/>
            <pc:sldMk cId="2903380605" sldId="279"/>
            <ac:spMk id="2" creationId="{56788A7A-30FA-454F-987F-3520086F3F43}"/>
          </ac:spMkLst>
        </pc:spChg>
        <pc:spChg chg="add mod">
          <ac:chgData name="Tomer Lior" userId="73ef4b0f-a0d0-4f4b-9004-4c12cb8a8ac3" providerId="ADAL" clId="{D160F4C4-30DF-476B-9019-2C644C76D17E}" dt="2019-11-27T14:07:37.737" v="3097" actId="1076"/>
          <ac:spMkLst>
            <pc:docMk/>
            <pc:sldMk cId="2903380605" sldId="279"/>
            <ac:spMk id="3" creationId="{286B5D61-B222-4576-9E51-CA08F857AB74}"/>
          </ac:spMkLst>
        </pc:spChg>
        <pc:spChg chg="add mod">
          <ac:chgData name="Tomer Lior" userId="73ef4b0f-a0d0-4f4b-9004-4c12cb8a8ac3" providerId="ADAL" clId="{D160F4C4-30DF-476B-9019-2C644C76D17E}" dt="2019-11-27T14:07:55.448" v="3101" actId="20577"/>
          <ac:spMkLst>
            <pc:docMk/>
            <pc:sldMk cId="2903380605" sldId="279"/>
            <ac:spMk id="4" creationId="{2FC4969C-A11F-48E6-98F1-986A2CCB6AF1}"/>
          </ac:spMkLst>
        </pc:spChg>
        <pc:spChg chg="add mod">
          <ac:chgData name="Tomer Lior" userId="73ef4b0f-a0d0-4f4b-9004-4c12cb8a8ac3" providerId="ADAL" clId="{D160F4C4-30DF-476B-9019-2C644C76D17E}" dt="2019-11-27T12:52:26.479" v="2009" actId="1076"/>
          <ac:spMkLst>
            <pc:docMk/>
            <pc:sldMk cId="2903380605" sldId="279"/>
            <ac:spMk id="5" creationId="{B79D6ED4-4C95-4CC2-83E0-0D2EC393BE7C}"/>
          </ac:spMkLst>
        </pc:spChg>
        <pc:spChg chg="add mod">
          <ac:chgData name="Tomer Lior" userId="73ef4b0f-a0d0-4f4b-9004-4c12cb8a8ac3" providerId="ADAL" clId="{D160F4C4-30DF-476B-9019-2C644C76D17E}" dt="2019-11-27T12:52:58.122" v="2028" actId="14100"/>
          <ac:spMkLst>
            <pc:docMk/>
            <pc:sldMk cId="2903380605" sldId="279"/>
            <ac:spMk id="7" creationId="{8FD3EE96-EADF-4C38-A2C9-1AAD4F3ECC80}"/>
          </ac:spMkLst>
        </pc:spChg>
        <pc:spChg chg="add mod">
          <ac:chgData name="Tomer Lior" userId="73ef4b0f-a0d0-4f4b-9004-4c12cb8a8ac3" providerId="ADAL" clId="{D160F4C4-30DF-476B-9019-2C644C76D17E}" dt="2019-11-27T12:51:29.806" v="1992" actId="6549"/>
          <ac:spMkLst>
            <pc:docMk/>
            <pc:sldMk cId="2903380605" sldId="279"/>
            <ac:spMk id="9" creationId="{F0039AA2-F60C-4CB0-A958-45C59902A50B}"/>
          </ac:spMkLst>
        </pc:spChg>
        <pc:spChg chg="add mod">
          <ac:chgData name="Tomer Lior" userId="73ef4b0f-a0d0-4f4b-9004-4c12cb8a8ac3" providerId="ADAL" clId="{D160F4C4-30DF-476B-9019-2C644C76D17E}" dt="2019-11-27T12:49:15.720" v="1900" actId="1076"/>
          <ac:spMkLst>
            <pc:docMk/>
            <pc:sldMk cId="2903380605" sldId="279"/>
            <ac:spMk id="11" creationId="{357A0567-2E87-4298-8FA2-1C101A7EC060}"/>
          </ac:spMkLst>
        </pc:spChg>
        <pc:cxnChg chg="add mod">
          <ac:chgData name="Tomer Lior" userId="73ef4b0f-a0d0-4f4b-9004-4c12cb8a8ac3" providerId="ADAL" clId="{D160F4C4-30DF-476B-9019-2C644C76D17E}" dt="2019-11-27T12:52:28.736" v="2010" actId="14100"/>
          <ac:cxnSpMkLst>
            <pc:docMk/>
            <pc:sldMk cId="2903380605" sldId="279"/>
            <ac:cxnSpMk id="6" creationId="{8A49A452-D525-44EB-AA2B-9A340FBC9FF9}"/>
          </ac:cxnSpMkLst>
        </pc:cxnChg>
        <pc:cxnChg chg="add mod">
          <ac:chgData name="Tomer Lior" userId="73ef4b0f-a0d0-4f4b-9004-4c12cb8a8ac3" providerId="ADAL" clId="{D160F4C4-30DF-476B-9019-2C644C76D17E}" dt="2019-11-27T12:52:58.122" v="2028" actId="14100"/>
          <ac:cxnSpMkLst>
            <pc:docMk/>
            <pc:sldMk cId="2903380605" sldId="279"/>
            <ac:cxnSpMk id="8" creationId="{3B65E78D-FBD0-498C-8894-5EB6D943C5DE}"/>
          </ac:cxnSpMkLst>
        </pc:cxnChg>
        <pc:cxnChg chg="add mod">
          <ac:chgData name="Tomer Lior" userId="73ef4b0f-a0d0-4f4b-9004-4c12cb8a8ac3" providerId="ADAL" clId="{D160F4C4-30DF-476B-9019-2C644C76D17E}" dt="2019-11-27T12:51:14.114" v="1966" actId="14100"/>
          <ac:cxnSpMkLst>
            <pc:docMk/>
            <pc:sldMk cId="2903380605" sldId="279"/>
            <ac:cxnSpMk id="10" creationId="{5BD17875-6DBE-40E4-9D92-43F5A224CF29}"/>
          </ac:cxnSpMkLst>
        </pc:cxnChg>
        <pc:cxnChg chg="add mod">
          <ac:chgData name="Tomer Lior" userId="73ef4b0f-a0d0-4f4b-9004-4c12cb8a8ac3" providerId="ADAL" clId="{D160F4C4-30DF-476B-9019-2C644C76D17E}" dt="2019-11-27T12:49:15.720" v="1900" actId="1076"/>
          <ac:cxnSpMkLst>
            <pc:docMk/>
            <pc:sldMk cId="2903380605" sldId="279"/>
            <ac:cxnSpMk id="12" creationId="{330BED48-20FC-480C-B49D-D307F8AAB362}"/>
          </ac:cxnSpMkLst>
        </pc:cxnChg>
      </pc:sldChg>
      <pc:sldChg chg="addSp delSp modSp add delAnim modAnim modNotesTx">
        <pc:chgData name="Tomer Lior" userId="73ef4b0f-a0d0-4f4b-9004-4c12cb8a8ac3" providerId="ADAL" clId="{D160F4C4-30DF-476B-9019-2C644C76D17E}" dt="2019-11-27T12:59:20.467" v="2097"/>
        <pc:sldMkLst>
          <pc:docMk/>
          <pc:sldMk cId="379027665" sldId="280"/>
        </pc:sldMkLst>
        <pc:spChg chg="mod">
          <ac:chgData name="Tomer Lior" userId="73ef4b0f-a0d0-4f4b-9004-4c12cb8a8ac3" providerId="ADAL" clId="{D160F4C4-30DF-476B-9019-2C644C76D17E}" dt="2019-11-27T12:54:09.637" v="2057" actId="20577"/>
          <ac:spMkLst>
            <pc:docMk/>
            <pc:sldMk cId="379027665" sldId="280"/>
            <ac:spMk id="2" creationId="{56788A7A-30FA-454F-987F-3520086F3F43}"/>
          </ac:spMkLst>
        </pc:spChg>
        <pc:spChg chg="del">
          <ac:chgData name="Tomer Lior" userId="73ef4b0f-a0d0-4f4b-9004-4c12cb8a8ac3" providerId="ADAL" clId="{D160F4C4-30DF-476B-9019-2C644C76D17E}" dt="2019-11-27T12:53:56.299" v="2046" actId="478"/>
          <ac:spMkLst>
            <pc:docMk/>
            <pc:sldMk cId="379027665" sldId="280"/>
            <ac:spMk id="3" creationId="{286B5D61-B222-4576-9E51-CA08F857AB74}"/>
          </ac:spMkLst>
        </pc:spChg>
        <pc:spChg chg="del">
          <ac:chgData name="Tomer Lior" userId="73ef4b0f-a0d0-4f4b-9004-4c12cb8a8ac3" providerId="ADAL" clId="{D160F4C4-30DF-476B-9019-2C644C76D17E}" dt="2019-11-27T12:53:56.299" v="2046" actId="478"/>
          <ac:spMkLst>
            <pc:docMk/>
            <pc:sldMk cId="379027665" sldId="280"/>
            <ac:spMk id="4" creationId="{2FC4969C-A11F-48E6-98F1-986A2CCB6AF1}"/>
          </ac:spMkLst>
        </pc:spChg>
        <pc:spChg chg="del">
          <ac:chgData name="Tomer Lior" userId="73ef4b0f-a0d0-4f4b-9004-4c12cb8a8ac3" providerId="ADAL" clId="{D160F4C4-30DF-476B-9019-2C644C76D17E}" dt="2019-11-27T12:53:56.299" v="2046" actId="478"/>
          <ac:spMkLst>
            <pc:docMk/>
            <pc:sldMk cId="379027665" sldId="280"/>
            <ac:spMk id="5" creationId="{B79D6ED4-4C95-4CC2-83E0-0D2EC393BE7C}"/>
          </ac:spMkLst>
        </pc:spChg>
        <pc:spChg chg="del">
          <ac:chgData name="Tomer Lior" userId="73ef4b0f-a0d0-4f4b-9004-4c12cb8a8ac3" providerId="ADAL" clId="{D160F4C4-30DF-476B-9019-2C644C76D17E}" dt="2019-11-27T12:53:56.299" v="2046" actId="478"/>
          <ac:spMkLst>
            <pc:docMk/>
            <pc:sldMk cId="379027665" sldId="280"/>
            <ac:spMk id="7" creationId="{8FD3EE96-EADF-4C38-A2C9-1AAD4F3ECC80}"/>
          </ac:spMkLst>
        </pc:spChg>
        <pc:spChg chg="del">
          <ac:chgData name="Tomer Lior" userId="73ef4b0f-a0d0-4f4b-9004-4c12cb8a8ac3" providerId="ADAL" clId="{D160F4C4-30DF-476B-9019-2C644C76D17E}" dt="2019-11-27T12:53:56.299" v="2046" actId="478"/>
          <ac:spMkLst>
            <pc:docMk/>
            <pc:sldMk cId="379027665" sldId="280"/>
            <ac:spMk id="9" creationId="{F0039AA2-F60C-4CB0-A958-45C59902A50B}"/>
          </ac:spMkLst>
        </pc:spChg>
        <pc:spChg chg="del">
          <ac:chgData name="Tomer Lior" userId="73ef4b0f-a0d0-4f4b-9004-4c12cb8a8ac3" providerId="ADAL" clId="{D160F4C4-30DF-476B-9019-2C644C76D17E}" dt="2019-11-27T12:53:56.299" v="2046" actId="478"/>
          <ac:spMkLst>
            <pc:docMk/>
            <pc:sldMk cId="379027665" sldId="280"/>
            <ac:spMk id="11" creationId="{357A0567-2E87-4298-8FA2-1C101A7EC060}"/>
          </ac:spMkLst>
        </pc:spChg>
        <pc:spChg chg="add mod">
          <ac:chgData name="Tomer Lior" userId="73ef4b0f-a0d0-4f4b-9004-4c12cb8a8ac3" providerId="ADAL" clId="{D160F4C4-30DF-476B-9019-2C644C76D17E}" dt="2019-11-27T12:54:44.030" v="2063" actId="1076"/>
          <ac:spMkLst>
            <pc:docMk/>
            <pc:sldMk cId="379027665" sldId="280"/>
            <ac:spMk id="13" creationId="{07D8A44D-D1F5-48C3-9CBE-206EF80EED18}"/>
          </ac:spMkLst>
        </pc:spChg>
        <pc:spChg chg="add mod">
          <ac:chgData name="Tomer Lior" userId="73ef4b0f-a0d0-4f4b-9004-4c12cb8a8ac3" providerId="ADAL" clId="{D160F4C4-30DF-476B-9019-2C644C76D17E}" dt="2019-11-27T12:56:06.149" v="2071" actId="1076"/>
          <ac:spMkLst>
            <pc:docMk/>
            <pc:sldMk cId="379027665" sldId="280"/>
            <ac:spMk id="14" creationId="{4528F74B-47B5-4DFE-9B03-7A2790DFD20E}"/>
          </ac:spMkLst>
        </pc:spChg>
        <pc:spChg chg="add mod">
          <ac:chgData name="Tomer Lior" userId="73ef4b0f-a0d0-4f4b-9004-4c12cb8a8ac3" providerId="ADAL" clId="{D160F4C4-30DF-476B-9019-2C644C76D17E}" dt="2019-11-27T12:57:57.423" v="2079" actId="14100"/>
          <ac:spMkLst>
            <pc:docMk/>
            <pc:sldMk cId="379027665" sldId="280"/>
            <ac:spMk id="16" creationId="{26BFE78F-9BEF-4AC3-BA04-6EBCDBCBBDE6}"/>
          </ac:spMkLst>
        </pc:spChg>
        <pc:spChg chg="add mod">
          <ac:chgData name="Tomer Lior" userId="73ef4b0f-a0d0-4f4b-9004-4c12cb8a8ac3" providerId="ADAL" clId="{D160F4C4-30DF-476B-9019-2C644C76D17E}" dt="2019-11-27T12:58:58.313" v="2092" actId="1076"/>
          <ac:spMkLst>
            <pc:docMk/>
            <pc:sldMk cId="379027665" sldId="280"/>
            <ac:spMk id="17" creationId="{894E55D4-3BA3-450F-8CCC-048CD2FD0893}"/>
          </ac:spMkLst>
        </pc:spChg>
        <pc:spChg chg="add del mod">
          <ac:chgData name="Tomer Lior" userId="73ef4b0f-a0d0-4f4b-9004-4c12cb8a8ac3" providerId="ADAL" clId="{D160F4C4-30DF-476B-9019-2C644C76D17E}" dt="2019-11-27T12:58:32.426" v="2085" actId="478"/>
          <ac:spMkLst>
            <pc:docMk/>
            <pc:sldMk cId="379027665" sldId="280"/>
            <ac:spMk id="19" creationId="{330514A3-2F80-427A-9C7C-BA290663B626}"/>
          </ac:spMkLst>
        </pc:spChg>
        <pc:spChg chg="add del">
          <ac:chgData name="Tomer Lior" userId="73ef4b0f-a0d0-4f4b-9004-4c12cb8a8ac3" providerId="ADAL" clId="{D160F4C4-30DF-476B-9019-2C644C76D17E}" dt="2019-11-27T12:58:36.877" v="2087" actId="478"/>
          <ac:spMkLst>
            <pc:docMk/>
            <pc:sldMk cId="379027665" sldId="280"/>
            <ac:spMk id="21" creationId="{8B086E12-FF2E-4A04-A4D3-ABD540AE779F}"/>
          </ac:spMkLst>
        </pc:spChg>
        <pc:cxnChg chg="del mod">
          <ac:chgData name="Tomer Lior" userId="73ef4b0f-a0d0-4f4b-9004-4c12cb8a8ac3" providerId="ADAL" clId="{D160F4C4-30DF-476B-9019-2C644C76D17E}" dt="2019-11-27T12:53:56.299" v="2046" actId="478"/>
          <ac:cxnSpMkLst>
            <pc:docMk/>
            <pc:sldMk cId="379027665" sldId="280"/>
            <ac:cxnSpMk id="6" creationId="{8A49A452-D525-44EB-AA2B-9A340FBC9FF9}"/>
          </ac:cxnSpMkLst>
        </pc:cxnChg>
        <pc:cxnChg chg="del mod">
          <ac:chgData name="Tomer Lior" userId="73ef4b0f-a0d0-4f4b-9004-4c12cb8a8ac3" providerId="ADAL" clId="{D160F4C4-30DF-476B-9019-2C644C76D17E}" dt="2019-11-27T12:53:56.299" v="2046" actId="478"/>
          <ac:cxnSpMkLst>
            <pc:docMk/>
            <pc:sldMk cId="379027665" sldId="280"/>
            <ac:cxnSpMk id="8" creationId="{3B65E78D-FBD0-498C-8894-5EB6D943C5DE}"/>
          </ac:cxnSpMkLst>
        </pc:cxnChg>
        <pc:cxnChg chg="del mod">
          <ac:chgData name="Tomer Lior" userId="73ef4b0f-a0d0-4f4b-9004-4c12cb8a8ac3" providerId="ADAL" clId="{D160F4C4-30DF-476B-9019-2C644C76D17E}" dt="2019-11-27T12:53:56.299" v="2046" actId="478"/>
          <ac:cxnSpMkLst>
            <pc:docMk/>
            <pc:sldMk cId="379027665" sldId="280"/>
            <ac:cxnSpMk id="10" creationId="{5BD17875-6DBE-40E4-9D92-43F5A224CF29}"/>
          </ac:cxnSpMkLst>
        </pc:cxnChg>
        <pc:cxnChg chg="del">
          <ac:chgData name="Tomer Lior" userId="73ef4b0f-a0d0-4f4b-9004-4c12cb8a8ac3" providerId="ADAL" clId="{D160F4C4-30DF-476B-9019-2C644C76D17E}" dt="2019-11-27T12:53:56.299" v="2046" actId="478"/>
          <ac:cxnSpMkLst>
            <pc:docMk/>
            <pc:sldMk cId="379027665" sldId="280"/>
            <ac:cxnSpMk id="12" creationId="{330BED48-20FC-480C-B49D-D307F8AAB362}"/>
          </ac:cxnSpMkLst>
        </pc:cxnChg>
        <pc:cxnChg chg="add mod">
          <ac:chgData name="Tomer Lior" userId="73ef4b0f-a0d0-4f4b-9004-4c12cb8a8ac3" providerId="ADAL" clId="{D160F4C4-30DF-476B-9019-2C644C76D17E}" dt="2019-11-27T12:56:08.397" v="2072" actId="14100"/>
          <ac:cxnSpMkLst>
            <pc:docMk/>
            <pc:sldMk cId="379027665" sldId="280"/>
            <ac:cxnSpMk id="15" creationId="{A08F445F-8628-417D-9988-F80F2EA46B9A}"/>
          </ac:cxnSpMkLst>
        </pc:cxnChg>
        <pc:cxnChg chg="add mod">
          <ac:chgData name="Tomer Lior" userId="73ef4b0f-a0d0-4f4b-9004-4c12cb8a8ac3" providerId="ADAL" clId="{D160F4C4-30DF-476B-9019-2C644C76D17E}" dt="2019-11-27T12:59:01.386" v="2093" actId="14100"/>
          <ac:cxnSpMkLst>
            <pc:docMk/>
            <pc:sldMk cId="379027665" sldId="280"/>
            <ac:cxnSpMk id="18" creationId="{C662B0E5-5133-4BFC-B4E0-4C072B37B43D}"/>
          </ac:cxnSpMkLst>
        </pc:cxnChg>
        <pc:cxnChg chg="add del">
          <ac:chgData name="Tomer Lior" userId="73ef4b0f-a0d0-4f4b-9004-4c12cb8a8ac3" providerId="ADAL" clId="{D160F4C4-30DF-476B-9019-2C644C76D17E}" dt="2019-11-27T12:58:33.392" v="2086" actId="478"/>
          <ac:cxnSpMkLst>
            <pc:docMk/>
            <pc:sldMk cId="379027665" sldId="280"/>
            <ac:cxnSpMk id="20" creationId="{3872F72F-ACB1-4FF2-B7BE-7D0A7D4B43F0}"/>
          </ac:cxnSpMkLst>
        </pc:cxnChg>
        <pc:cxnChg chg="add del">
          <ac:chgData name="Tomer Lior" userId="73ef4b0f-a0d0-4f4b-9004-4c12cb8a8ac3" providerId="ADAL" clId="{D160F4C4-30DF-476B-9019-2C644C76D17E}" dt="2019-11-27T12:58:37.885" v="2088" actId="478"/>
          <ac:cxnSpMkLst>
            <pc:docMk/>
            <pc:sldMk cId="379027665" sldId="280"/>
            <ac:cxnSpMk id="22" creationId="{0204058D-87DA-496D-8269-2E8E0D121489}"/>
          </ac:cxnSpMkLst>
        </pc:cxnChg>
        <pc:cxnChg chg="add mod">
          <ac:chgData name="Tomer Lior" userId="73ef4b0f-a0d0-4f4b-9004-4c12cb8a8ac3" providerId="ADAL" clId="{D160F4C4-30DF-476B-9019-2C644C76D17E}" dt="2019-11-27T12:57:59.566" v="2080" actId="14100"/>
          <ac:cxnSpMkLst>
            <pc:docMk/>
            <pc:sldMk cId="379027665" sldId="280"/>
            <ac:cxnSpMk id="23" creationId="{FFE2D88D-33CB-464A-8541-C54FB9CD6C45}"/>
          </ac:cxnSpMkLst>
        </pc:cxnChg>
      </pc:sldChg>
      <pc:sldChg chg="addSp delSp modSp add delAnim modAnim modNotesTx">
        <pc:chgData name="Tomer Lior" userId="73ef4b0f-a0d0-4f4b-9004-4c12cb8a8ac3" providerId="ADAL" clId="{D160F4C4-30DF-476B-9019-2C644C76D17E}" dt="2019-11-27T13:31:31.813" v="2569" actId="6549"/>
        <pc:sldMkLst>
          <pc:docMk/>
          <pc:sldMk cId="2117845744" sldId="281"/>
        </pc:sldMkLst>
        <pc:spChg chg="mod">
          <ac:chgData name="Tomer Lior" userId="73ef4b0f-a0d0-4f4b-9004-4c12cb8a8ac3" providerId="ADAL" clId="{D160F4C4-30DF-476B-9019-2C644C76D17E}" dt="2019-11-27T13:14:57.299" v="2349" actId="20577"/>
          <ac:spMkLst>
            <pc:docMk/>
            <pc:sldMk cId="2117845744" sldId="281"/>
            <ac:spMk id="2" creationId="{93B26D47-3FA8-40E2-9004-5863327CB44E}"/>
          </ac:spMkLst>
        </pc:spChg>
        <pc:spChg chg="add mod">
          <ac:chgData name="Tomer Lior" userId="73ef4b0f-a0d0-4f4b-9004-4c12cb8a8ac3" providerId="ADAL" clId="{D160F4C4-30DF-476B-9019-2C644C76D17E}" dt="2019-11-27T13:21:10.329" v="2395"/>
          <ac:spMkLst>
            <pc:docMk/>
            <pc:sldMk cId="2117845744" sldId="281"/>
            <ac:spMk id="3" creationId="{95C231E0-BE5D-4C16-8775-AD9EE1E57587}"/>
          </ac:spMkLst>
        </pc:spChg>
        <pc:spChg chg="add mod">
          <ac:chgData name="Tomer Lior" userId="73ef4b0f-a0d0-4f4b-9004-4c12cb8a8ac3" providerId="ADAL" clId="{D160F4C4-30DF-476B-9019-2C644C76D17E}" dt="2019-11-27T13:20:25.426" v="2391"/>
          <ac:spMkLst>
            <pc:docMk/>
            <pc:sldMk cId="2117845744" sldId="281"/>
            <ac:spMk id="4" creationId="{76F572B3-8EC6-4F2E-A1DA-F9FB5B5C756B}"/>
          </ac:spMkLst>
        </pc:spChg>
        <pc:spChg chg="add mod">
          <ac:chgData name="Tomer Lior" userId="73ef4b0f-a0d0-4f4b-9004-4c12cb8a8ac3" providerId="ADAL" clId="{D160F4C4-30DF-476B-9019-2C644C76D17E}" dt="2019-11-27T13:21:09.669" v="2394"/>
          <ac:spMkLst>
            <pc:docMk/>
            <pc:sldMk cId="2117845744" sldId="281"/>
            <ac:spMk id="5" creationId="{87547AA8-86DA-4DE0-9E2B-4DB118B442A5}"/>
          </ac:spMkLst>
        </pc:spChg>
        <pc:spChg chg="add del mod">
          <ac:chgData name="Tomer Lior" userId="73ef4b0f-a0d0-4f4b-9004-4c12cb8a8ac3" providerId="ADAL" clId="{D160F4C4-30DF-476B-9019-2C644C76D17E}" dt="2019-11-27T13:12:09.161" v="2293" actId="478"/>
          <ac:spMkLst>
            <pc:docMk/>
            <pc:sldMk cId="2117845744" sldId="281"/>
            <ac:spMk id="6" creationId="{EBA73D89-3606-4F8D-878F-790FF1E0577A}"/>
          </ac:spMkLst>
        </pc:spChg>
        <pc:spChg chg="add del mod">
          <ac:chgData name="Tomer Lior" userId="73ef4b0f-a0d0-4f4b-9004-4c12cb8a8ac3" providerId="ADAL" clId="{D160F4C4-30DF-476B-9019-2C644C76D17E}" dt="2019-11-27T13:00:39.786" v="2103" actId="478"/>
          <ac:spMkLst>
            <pc:docMk/>
            <pc:sldMk cId="2117845744" sldId="281"/>
            <ac:spMk id="7" creationId="{CFF35011-405A-45BD-8D8F-587C578814B6}"/>
          </ac:spMkLst>
        </pc:spChg>
        <pc:spChg chg="add del mod">
          <ac:chgData name="Tomer Lior" userId="73ef4b0f-a0d0-4f4b-9004-4c12cb8a8ac3" providerId="ADAL" clId="{D160F4C4-30DF-476B-9019-2C644C76D17E}" dt="2019-11-27T13:12:16.376" v="2297" actId="478"/>
          <ac:spMkLst>
            <pc:docMk/>
            <pc:sldMk cId="2117845744" sldId="281"/>
            <ac:spMk id="8" creationId="{54673DAA-FFA6-400D-B925-BEC5B38EF7FB}"/>
          </ac:spMkLst>
        </pc:spChg>
        <pc:spChg chg="add mod">
          <ac:chgData name="Tomer Lior" userId="73ef4b0f-a0d0-4f4b-9004-4c12cb8a8ac3" providerId="ADAL" clId="{D160F4C4-30DF-476B-9019-2C644C76D17E}" dt="2019-11-27T13:26:07.945" v="2444" actId="1076"/>
          <ac:spMkLst>
            <pc:docMk/>
            <pc:sldMk cId="2117845744" sldId="281"/>
            <ac:spMk id="10" creationId="{CA6BB0CE-7D87-429A-9432-D5A326ED6423}"/>
          </ac:spMkLst>
        </pc:spChg>
        <pc:spChg chg="add del mod">
          <ac:chgData name="Tomer Lior" userId="73ef4b0f-a0d0-4f4b-9004-4c12cb8a8ac3" providerId="ADAL" clId="{D160F4C4-30DF-476B-9019-2C644C76D17E}" dt="2019-11-27T13:12:17.728" v="2298" actId="478"/>
          <ac:spMkLst>
            <pc:docMk/>
            <pc:sldMk cId="2117845744" sldId="281"/>
            <ac:spMk id="12" creationId="{8FE16917-323C-48CC-8CC4-F7742200DF7D}"/>
          </ac:spMkLst>
        </pc:spChg>
        <pc:spChg chg="add del mod">
          <ac:chgData name="Tomer Lior" userId="73ef4b0f-a0d0-4f4b-9004-4c12cb8a8ac3" providerId="ADAL" clId="{D160F4C4-30DF-476B-9019-2C644C76D17E}" dt="2019-11-27T13:15:14.861" v="2351" actId="478"/>
          <ac:spMkLst>
            <pc:docMk/>
            <pc:sldMk cId="2117845744" sldId="281"/>
            <ac:spMk id="15" creationId="{6D4FA992-3F25-4C9E-A025-DBE0E51C8745}"/>
          </ac:spMkLst>
        </pc:spChg>
        <pc:spChg chg="add mod">
          <ac:chgData name="Tomer Lior" userId="73ef4b0f-a0d0-4f4b-9004-4c12cb8a8ac3" providerId="ADAL" clId="{D160F4C4-30DF-476B-9019-2C644C76D17E}" dt="2019-11-27T13:16:44.056" v="2372" actId="1076"/>
          <ac:spMkLst>
            <pc:docMk/>
            <pc:sldMk cId="2117845744" sldId="281"/>
            <ac:spMk id="23" creationId="{B4C91DB4-6AF2-4763-8081-8DB809D6B3D0}"/>
          </ac:spMkLst>
        </pc:spChg>
        <pc:spChg chg="add mod">
          <ac:chgData name="Tomer Lior" userId="73ef4b0f-a0d0-4f4b-9004-4c12cb8a8ac3" providerId="ADAL" clId="{D160F4C4-30DF-476B-9019-2C644C76D17E}" dt="2019-11-27T13:23:32.624" v="2422" actId="1076"/>
          <ac:spMkLst>
            <pc:docMk/>
            <pc:sldMk cId="2117845744" sldId="281"/>
            <ac:spMk id="24" creationId="{7B6FE251-7986-49BE-B018-B201A9B7D2B9}"/>
          </ac:spMkLst>
        </pc:spChg>
        <pc:spChg chg="add mod">
          <ac:chgData name="Tomer Lior" userId="73ef4b0f-a0d0-4f4b-9004-4c12cb8a8ac3" providerId="ADAL" clId="{D160F4C4-30DF-476B-9019-2C644C76D17E}" dt="2019-11-27T13:23:58.382" v="2429" actId="1076"/>
          <ac:spMkLst>
            <pc:docMk/>
            <pc:sldMk cId="2117845744" sldId="281"/>
            <ac:spMk id="25" creationId="{5D051C4C-B4D0-4244-B86B-BF6EA5F76F02}"/>
          </ac:spMkLst>
        </pc:spChg>
        <pc:spChg chg="add mod">
          <ac:chgData name="Tomer Lior" userId="73ef4b0f-a0d0-4f4b-9004-4c12cb8a8ac3" providerId="ADAL" clId="{D160F4C4-30DF-476B-9019-2C644C76D17E}" dt="2019-11-27T13:25:54.121" v="2443" actId="1076"/>
          <ac:spMkLst>
            <pc:docMk/>
            <pc:sldMk cId="2117845744" sldId="281"/>
            <ac:spMk id="26" creationId="{9EB57AA5-099E-4A6E-97F3-D09C5074A053}"/>
          </ac:spMkLst>
        </pc:spChg>
        <pc:spChg chg="add mod">
          <ac:chgData name="Tomer Lior" userId="73ef4b0f-a0d0-4f4b-9004-4c12cb8a8ac3" providerId="ADAL" clId="{D160F4C4-30DF-476B-9019-2C644C76D17E}" dt="2019-11-27T13:26:30.930" v="2482" actId="1076"/>
          <ac:spMkLst>
            <pc:docMk/>
            <pc:sldMk cId="2117845744" sldId="281"/>
            <ac:spMk id="28" creationId="{6D9ECE61-469D-4F9A-813B-303441004C82}"/>
          </ac:spMkLst>
        </pc:spChg>
        <pc:spChg chg="add mod">
          <ac:chgData name="Tomer Lior" userId="73ef4b0f-a0d0-4f4b-9004-4c12cb8a8ac3" providerId="ADAL" clId="{D160F4C4-30DF-476B-9019-2C644C76D17E}" dt="2019-11-27T13:28:06.660" v="2538" actId="20577"/>
          <ac:spMkLst>
            <pc:docMk/>
            <pc:sldMk cId="2117845744" sldId="281"/>
            <ac:spMk id="33" creationId="{82C92B36-5DB2-4C5F-A185-2606FA1B80E0}"/>
          </ac:spMkLst>
        </pc:spChg>
        <pc:spChg chg="add mod">
          <ac:chgData name="Tomer Lior" userId="73ef4b0f-a0d0-4f4b-9004-4c12cb8a8ac3" providerId="ADAL" clId="{D160F4C4-30DF-476B-9019-2C644C76D17E}" dt="2019-11-27T13:28:51.390" v="2547" actId="20577"/>
          <ac:spMkLst>
            <pc:docMk/>
            <pc:sldMk cId="2117845744" sldId="281"/>
            <ac:spMk id="35" creationId="{D75412A6-64C2-4985-AB05-2B905811FE25}"/>
          </ac:spMkLst>
        </pc:spChg>
        <pc:picChg chg="add mod">
          <ac:chgData name="Tomer Lior" userId="73ef4b0f-a0d0-4f4b-9004-4c12cb8a8ac3" providerId="ADAL" clId="{D160F4C4-30DF-476B-9019-2C644C76D17E}" dt="2019-11-27T13:30:03.465" v="2553" actId="1076"/>
          <ac:picMkLst>
            <pc:docMk/>
            <pc:sldMk cId="2117845744" sldId="281"/>
            <ac:picMk id="14" creationId="{308B5978-FF80-4111-907A-3F8DFD0728F1}"/>
          </ac:picMkLst>
        </pc:picChg>
        <pc:picChg chg="add mod">
          <ac:chgData name="Tomer Lior" userId="73ef4b0f-a0d0-4f4b-9004-4c12cb8a8ac3" providerId="ADAL" clId="{D160F4C4-30DF-476B-9019-2C644C76D17E}" dt="2019-11-27T13:15:28.720" v="2353"/>
          <ac:picMkLst>
            <pc:docMk/>
            <pc:sldMk cId="2117845744" sldId="281"/>
            <ac:picMk id="16" creationId="{42EC6ECC-D162-4A88-85BF-EC850F78E465}"/>
          </ac:picMkLst>
        </pc:picChg>
        <pc:picChg chg="add mod">
          <ac:chgData name="Tomer Lior" userId="73ef4b0f-a0d0-4f4b-9004-4c12cb8a8ac3" providerId="ADAL" clId="{D160F4C4-30DF-476B-9019-2C644C76D17E}" dt="2019-11-27T13:24:50.218" v="2434" actId="1076"/>
          <ac:picMkLst>
            <pc:docMk/>
            <pc:sldMk cId="2117845744" sldId="281"/>
            <ac:picMk id="17" creationId="{9CB3CC3D-7320-4C21-B936-757F6CE68069}"/>
          </ac:picMkLst>
        </pc:picChg>
        <pc:picChg chg="add mod modCrop">
          <ac:chgData name="Tomer Lior" userId="73ef4b0f-a0d0-4f4b-9004-4c12cb8a8ac3" providerId="ADAL" clId="{D160F4C4-30DF-476B-9019-2C644C76D17E}" dt="2019-11-27T13:29:45.871" v="2552" actId="1076"/>
          <ac:picMkLst>
            <pc:docMk/>
            <pc:sldMk cId="2117845744" sldId="281"/>
            <ac:picMk id="37" creationId="{4A0312B7-8FA2-4F0C-B8A1-9887114E93BF}"/>
          </ac:picMkLst>
        </pc:picChg>
        <pc:cxnChg chg="add del mod">
          <ac:chgData name="Tomer Lior" userId="73ef4b0f-a0d0-4f4b-9004-4c12cb8a8ac3" providerId="ADAL" clId="{D160F4C4-30DF-476B-9019-2C644C76D17E}" dt="2019-11-27T13:12:14.436" v="2296" actId="478"/>
          <ac:cxnSpMkLst>
            <pc:docMk/>
            <pc:sldMk cId="2117845744" sldId="281"/>
            <ac:cxnSpMk id="9" creationId="{2CF8541C-ED68-4568-949B-215D4F0C7CED}"/>
          </ac:cxnSpMkLst>
        </pc:cxnChg>
        <pc:cxnChg chg="add mod">
          <ac:chgData name="Tomer Lior" userId="73ef4b0f-a0d0-4f4b-9004-4c12cb8a8ac3" providerId="ADAL" clId="{D160F4C4-30DF-476B-9019-2C644C76D17E}" dt="2019-11-27T13:26:11.361" v="2445" actId="14100"/>
          <ac:cxnSpMkLst>
            <pc:docMk/>
            <pc:sldMk cId="2117845744" sldId="281"/>
            <ac:cxnSpMk id="11" creationId="{08D18CB5-163D-4FB8-8739-05C1E1DCAB52}"/>
          </ac:cxnSpMkLst>
        </pc:cxnChg>
        <pc:cxnChg chg="add del mod">
          <ac:chgData name="Tomer Lior" userId="73ef4b0f-a0d0-4f4b-9004-4c12cb8a8ac3" providerId="ADAL" clId="{D160F4C4-30DF-476B-9019-2C644C76D17E}" dt="2019-11-27T13:12:18.585" v="2299" actId="478"/>
          <ac:cxnSpMkLst>
            <pc:docMk/>
            <pc:sldMk cId="2117845744" sldId="281"/>
            <ac:cxnSpMk id="13" creationId="{A760E580-5C76-4DC9-9951-32898DD9FC25}"/>
          </ac:cxnSpMkLst>
        </pc:cxnChg>
        <pc:cxnChg chg="add mod">
          <ac:chgData name="Tomer Lior" userId="73ef4b0f-a0d0-4f4b-9004-4c12cb8a8ac3" providerId="ADAL" clId="{D160F4C4-30DF-476B-9019-2C644C76D17E}" dt="2019-11-27T13:27:29.909" v="2491" actId="14100"/>
          <ac:cxnSpMkLst>
            <pc:docMk/>
            <pc:sldMk cId="2117845744" sldId="281"/>
            <ac:cxnSpMk id="29" creationId="{C49A91D4-983B-4451-8A38-753DBA30DD68}"/>
          </ac:cxnSpMkLst>
        </pc:cxnChg>
        <pc:cxnChg chg="add mod">
          <ac:chgData name="Tomer Lior" userId="73ef4b0f-a0d0-4f4b-9004-4c12cb8a8ac3" providerId="ADAL" clId="{D160F4C4-30DF-476B-9019-2C644C76D17E}" dt="2019-11-27T13:27:48.382" v="2493" actId="1076"/>
          <ac:cxnSpMkLst>
            <pc:docMk/>
            <pc:sldMk cId="2117845744" sldId="281"/>
            <ac:cxnSpMk id="34" creationId="{E5ED0498-3116-46A1-A343-60AEAC343DE3}"/>
          </ac:cxnSpMkLst>
        </pc:cxnChg>
        <pc:cxnChg chg="add mod">
          <ac:chgData name="Tomer Lior" userId="73ef4b0f-a0d0-4f4b-9004-4c12cb8a8ac3" providerId="ADAL" clId="{D160F4C4-30DF-476B-9019-2C644C76D17E}" dt="2019-11-27T13:28:45.718" v="2542" actId="1076"/>
          <ac:cxnSpMkLst>
            <pc:docMk/>
            <pc:sldMk cId="2117845744" sldId="281"/>
            <ac:cxnSpMk id="36" creationId="{A3D562A0-A636-4542-A25B-81B889A462D2}"/>
          </ac:cxnSpMkLst>
        </pc:cxnChg>
      </pc:sldChg>
      <pc:sldChg chg="addSp delSp modSp add ord delAnim modAnim">
        <pc:chgData name="Tomer Lior" userId="73ef4b0f-a0d0-4f4b-9004-4c12cb8a8ac3" providerId="ADAL" clId="{D160F4C4-30DF-476B-9019-2C644C76D17E}" dt="2019-11-27T13:14:31.922" v="2346"/>
        <pc:sldMkLst>
          <pc:docMk/>
          <pc:sldMk cId="4260996645" sldId="282"/>
        </pc:sldMkLst>
        <pc:spChg chg="mod">
          <ac:chgData name="Tomer Lior" userId="73ef4b0f-a0d0-4f4b-9004-4c12cb8a8ac3" providerId="ADAL" clId="{D160F4C4-30DF-476B-9019-2C644C76D17E}" dt="2019-11-27T13:13:50.257" v="2317" actId="20577"/>
          <ac:spMkLst>
            <pc:docMk/>
            <pc:sldMk cId="4260996645" sldId="282"/>
            <ac:spMk id="2" creationId="{93B26D47-3FA8-40E2-9004-5863327CB44E}"/>
          </ac:spMkLst>
        </pc:spChg>
        <pc:spChg chg="del">
          <ac:chgData name="Tomer Lior" userId="73ef4b0f-a0d0-4f4b-9004-4c12cb8a8ac3" providerId="ADAL" clId="{D160F4C4-30DF-476B-9019-2C644C76D17E}" dt="2019-11-27T13:10:40.479" v="2248" actId="478"/>
          <ac:spMkLst>
            <pc:docMk/>
            <pc:sldMk cId="4260996645" sldId="282"/>
            <ac:spMk id="3" creationId="{95C231E0-BE5D-4C16-8775-AD9EE1E57587}"/>
          </ac:spMkLst>
        </pc:spChg>
        <pc:spChg chg="del">
          <ac:chgData name="Tomer Lior" userId="73ef4b0f-a0d0-4f4b-9004-4c12cb8a8ac3" providerId="ADAL" clId="{D160F4C4-30DF-476B-9019-2C644C76D17E}" dt="2019-11-27T13:10:43.914" v="2249" actId="478"/>
          <ac:spMkLst>
            <pc:docMk/>
            <pc:sldMk cId="4260996645" sldId="282"/>
            <ac:spMk id="4" creationId="{76F572B3-8EC6-4F2E-A1DA-F9FB5B5C756B}"/>
          </ac:spMkLst>
        </pc:spChg>
        <pc:spChg chg="del">
          <ac:chgData name="Tomer Lior" userId="73ef4b0f-a0d0-4f4b-9004-4c12cb8a8ac3" providerId="ADAL" clId="{D160F4C4-30DF-476B-9019-2C644C76D17E}" dt="2019-11-27T13:10:40.479" v="2248" actId="478"/>
          <ac:spMkLst>
            <pc:docMk/>
            <pc:sldMk cId="4260996645" sldId="282"/>
            <ac:spMk id="5" creationId="{87547AA8-86DA-4DE0-9E2B-4DB118B442A5}"/>
          </ac:spMkLst>
        </pc:spChg>
        <pc:spChg chg="mod">
          <ac:chgData name="Tomer Lior" userId="73ef4b0f-a0d0-4f4b-9004-4c12cb8a8ac3" providerId="ADAL" clId="{D160F4C4-30DF-476B-9019-2C644C76D17E}" dt="2019-11-27T13:10:59.429" v="2255" actId="1076"/>
          <ac:spMkLst>
            <pc:docMk/>
            <pc:sldMk cId="4260996645" sldId="282"/>
            <ac:spMk id="6" creationId="{EBA73D89-3606-4F8D-878F-790FF1E0577A}"/>
          </ac:spMkLst>
        </pc:spChg>
        <pc:spChg chg="mod">
          <ac:chgData name="Tomer Lior" userId="73ef4b0f-a0d0-4f4b-9004-4c12cb8a8ac3" providerId="ADAL" clId="{D160F4C4-30DF-476B-9019-2C644C76D17E}" dt="2019-11-27T13:11:11.587" v="2259" actId="1076"/>
          <ac:spMkLst>
            <pc:docMk/>
            <pc:sldMk cId="4260996645" sldId="282"/>
            <ac:spMk id="8" creationId="{54673DAA-FFA6-400D-B925-BEC5B38EF7FB}"/>
          </ac:spMkLst>
        </pc:spChg>
        <pc:spChg chg="del">
          <ac:chgData name="Tomer Lior" userId="73ef4b0f-a0d0-4f4b-9004-4c12cb8a8ac3" providerId="ADAL" clId="{D160F4C4-30DF-476B-9019-2C644C76D17E}" dt="2019-11-27T13:10:40.479" v="2248" actId="478"/>
          <ac:spMkLst>
            <pc:docMk/>
            <pc:sldMk cId="4260996645" sldId="282"/>
            <ac:spMk id="10" creationId="{CA6BB0CE-7D87-429A-9432-D5A326ED6423}"/>
          </ac:spMkLst>
        </pc:spChg>
        <pc:spChg chg="mod">
          <ac:chgData name="Tomer Lior" userId="73ef4b0f-a0d0-4f4b-9004-4c12cb8a8ac3" providerId="ADAL" clId="{D160F4C4-30DF-476B-9019-2C644C76D17E}" dt="2019-11-27T13:11:05.022" v="2256" actId="1076"/>
          <ac:spMkLst>
            <pc:docMk/>
            <pc:sldMk cId="4260996645" sldId="282"/>
            <ac:spMk id="12" creationId="{8FE16917-323C-48CC-8CC4-F7742200DF7D}"/>
          </ac:spMkLst>
        </pc:spChg>
        <pc:spChg chg="del">
          <ac:chgData name="Tomer Lior" userId="73ef4b0f-a0d0-4f4b-9004-4c12cb8a8ac3" providerId="ADAL" clId="{D160F4C4-30DF-476B-9019-2C644C76D17E}" dt="2019-11-27T13:11:16.164" v="2261" actId="478"/>
          <ac:spMkLst>
            <pc:docMk/>
            <pc:sldMk cId="4260996645" sldId="282"/>
            <ac:spMk id="15" creationId="{6D4FA992-3F25-4C9E-A025-DBE0E51C8745}"/>
          </ac:spMkLst>
        </pc:spChg>
        <pc:spChg chg="add mod">
          <ac:chgData name="Tomer Lior" userId="73ef4b0f-a0d0-4f4b-9004-4c12cb8a8ac3" providerId="ADAL" clId="{D160F4C4-30DF-476B-9019-2C644C76D17E}" dt="2019-11-27T13:14:11.362" v="2344" actId="20577"/>
          <ac:spMkLst>
            <pc:docMk/>
            <pc:sldMk cId="4260996645" sldId="282"/>
            <ac:spMk id="19" creationId="{D8FE53EE-16E8-46CF-9E31-F76EF7787D0F}"/>
          </ac:spMkLst>
        </pc:spChg>
        <pc:picChg chg="del">
          <ac:chgData name="Tomer Lior" userId="73ef4b0f-a0d0-4f4b-9004-4c12cb8a8ac3" providerId="ADAL" clId="{D160F4C4-30DF-476B-9019-2C644C76D17E}" dt="2019-11-27T13:10:40.479" v="2248" actId="478"/>
          <ac:picMkLst>
            <pc:docMk/>
            <pc:sldMk cId="4260996645" sldId="282"/>
            <ac:picMk id="14" creationId="{308B5978-FF80-4111-907A-3F8DFD0728F1}"/>
          </ac:picMkLst>
        </pc:picChg>
        <pc:picChg chg="del">
          <ac:chgData name="Tomer Lior" userId="73ef4b0f-a0d0-4f4b-9004-4c12cb8a8ac3" providerId="ADAL" clId="{D160F4C4-30DF-476B-9019-2C644C76D17E}" dt="2019-11-27T13:10:40.479" v="2248" actId="478"/>
          <ac:picMkLst>
            <pc:docMk/>
            <pc:sldMk cId="4260996645" sldId="282"/>
            <ac:picMk id="16" creationId="{42EC6ECC-D162-4A88-85BF-EC850F78E465}"/>
          </ac:picMkLst>
        </pc:picChg>
        <pc:picChg chg="del">
          <ac:chgData name="Tomer Lior" userId="73ef4b0f-a0d0-4f4b-9004-4c12cb8a8ac3" providerId="ADAL" clId="{D160F4C4-30DF-476B-9019-2C644C76D17E}" dt="2019-11-27T13:10:40.479" v="2248" actId="478"/>
          <ac:picMkLst>
            <pc:docMk/>
            <pc:sldMk cId="4260996645" sldId="282"/>
            <ac:picMk id="17" creationId="{9CB3CC3D-7320-4C21-B936-757F6CE68069}"/>
          </ac:picMkLst>
        </pc:picChg>
        <pc:cxnChg chg="mod">
          <ac:chgData name="Tomer Lior" userId="73ef4b0f-a0d0-4f4b-9004-4c12cb8a8ac3" providerId="ADAL" clId="{D160F4C4-30DF-476B-9019-2C644C76D17E}" dt="2019-11-27T13:11:18.637" v="2262" actId="14100"/>
          <ac:cxnSpMkLst>
            <pc:docMk/>
            <pc:sldMk cId="4260996645" sldId="282"/>
            <ac:cxnSpMk id="9" creationId="{2CF8541C-ED68-4568-949B-215D4F0C7CED}"/>
          </ac:cxnSpMkLst>
        </pc:cxnChg>
        <pc:cxnChg chg="del">
          <ac:chgData name="Tomer Lior" userId="73ef4b0f-a0d0-4f4b-9004-4c12cb8a8ac3" providerId="ADAL" clId="{D160F4C4-30DF-476B-9019-2C644C76D17E}" dt="2019-11-27T13:10:40.479" v="2248" actId="478"/>
          <ac:cxnSpMkLst>
            <pc:docMk/>
            <pc:sldMk cId="4260996645" sldId="282"/>
            <ac:cxnSpMk id="11" creationId="{08D18CB5-163D-4FB8-8739-05C1E1DCAB52}"/>
          </ac:cxnSpMkLst>
        </pc:cxnChg>
        <pc:cxnChg chg="mod">
          <ac:chgData name="Tomer Lior" userId="73ef4b0f-a0d0-4f4b-9004-4c12cb8a8ac3" providerId="ADAL" clId="{D160F4C4-30DF-476B-9019-2C644C76D17E}" dt="2019-11-27T13:11:09.545" v="2258" actId="14100"/>
          <ac:cxnSpMkLst>
            <pc:docMk/>
            <pc:sldMk cId="4260996645" sldId="282"/>
            <ac:cxnSpMk id="13" creationId="{A760E580-5C76-4DC9-9951-32898DD9FC25}"/>
          </ac:cxnSpMkLst>
        </pc:cxnChg>
      </pc:sldChg>
      <pc:sldChg chg="addSp modSp add modAnim modNotesTx">
        <pc:chgData name="Tomer Lior" userId="73ef4b0f-a0d0-4f4b-9004-4c12cb8a8ac3" providerId="ADAL" clId="{D160F4C4-30DF-476B-9019-2C644C76D17E}" dt="2019-11-27T14:10:52.081" v="3209" actId="20577"/>
        <pc:sldMkLst>
          <pc:docMk/>
          <pc:sldMk cId="475377928" sldId="283"/>
        </pc:sldMkLst>
        <pc:spChg chg="mod">
          <ac:chgData name="Tomer Lior" userId="73ef4b0f-a0d0-4f4b-9004-4c12cb8a8ac3" providerId="ADAL" clId="{D160F4C4-30DF-476B-9019-2C644C76D17E}" dt="2019-11-27T13:35:02.635" v="2780"/>
          <ac:spMkLst>
            <pc:docMk/>
            <pc:sldMk cId="475377928" sldId="283"/>
            <ac:spMk id="2" creationId="{51BEA713-8837-4FAE-AB34-3D525167510E}"/>
          </ac:spMkLst>
        </pc:spChg>
        <pc:spChg chg="add mod">
          <ac:chgData name="Tomer Lior" userId="73ef4b0f-a0d0-4f4b-9004-4c12cb8a8ac3" providerId="ADAL" clId="{D160F4C4-30DF-476B-9019-2C644C76D17E}" dt="2019-11-27T14:10:52.081" v="3209" actId="20577"/>
          <ac:spMkLst>
            <pc:docMk/>
            <pc:sldMk cId="475377928" sldId="283"/>
            <ac:spMk id="3" creationId="{99FDB54D-6BBF-4E32-BC6A-F2AD7719764D}"/>
          </ac:spMkLst>
        </pc:spChg>
      </pc:sldChg>
      <pc:sldChg chg="addSp modSp add ord modAnim">
        <pc:chgData name="Tomer Lior" userId="73ef4b0f-a0d0-4f4b-9004-4c12cb8a8ac3" providerId="ADAL" clId="{D160F4C4-30DF-476B-9019-2C644C76D17E}" dt="2019-11-27T13:46:12.769" v="3007" actId="20577"/>
        <pc:sldMkLst>
          <pc:docMk/>
          <pc:sldMk cId="987386848" sldId="284"/>
        </pc:sldMkLst>
        <pc:spChg chg="mod">
          <ac:chgData name="Tomer Lior" userId="73ef4b0f-a0d0-4f4b-9004-4c12cb8a8ac3" providerId="ADAL" clId="{D160F4C4-30DF-476B-9019-2C644C76D17E}" dt="2019-11-27T13:45:52.642" v="3000" actId="20577"/>
          <ac:spMkLst>
            <pc:docMk/>
            <pc:sldMk cId="987386848" sldId="284"/>
            <ac:spMk id="2" creationId="{739F55C7-1485-479C-A76A-214AD00CBEA2}"/>
          </ac:spMkLst>
        </pc:spChg>
        <pc:spChg chg="add mod">
          <ac:chgData name="Tomer Lior" userId="73ef4b0f-a0d0-4f4b-9004-4c12cb8a8ac3" providerId="ADAL" clId="{D160F4C4-30DF-476B-9019-2C644C76D17E}" dt="2019-11-27T13:46:12.769" v="3007" actId="20577"/>
          <ac:spMkLst>
            <pc:docMk/>
            <pc:sldMk cId="987386848" sldId="284"/>
            <ac:spMk id="3" creationId="{90599617-C866-42CD-9661-611F5D949FD7}"/>
          </ac:spMkLst>
        </pc:spChg>
      </pc:sldChg>
      <pc:sldChg chg="modSp add modAnim modNotesTx">
        <pc:chgData name="Tomer Lior" userId="73ef4b0f-a0d0-4f4b-9004-4c12cb8a8ac3" providerId="ADAL" clId="{D160F4C4-30DF-476B-9019-2C644C76D17E}" dt="2019-11-27T14:12:20.280" v="3380" actId="313"/>
        <pc:sldMkLst>
          <pc:docMk/>
          <pc:sldMk cId="2547271965" sldId="285"/>
        </pc:sldMkLst>
        <pc:spChg chg="mod">
          <ac:chgData name="Tomer Lior" userId="73ef4b0f-a0d0-4f4b-9004-4c12cb8a8ac3" providerId="ADAL" clId="{D160F4C4-30DF-476B-9019-2C644C76D17E}" dt="2019-11-27T14:11:19.701" v="3212" actId="14100"/>
          <ac:spMkLst>
            <pc:docMk/>
            <pc:sldMk cId="2547271965" sldId="285"/>
            <ac:spMk id="3" creationId="{90599617-C866-42CD-9661-611F5D949FD7}"/>
          </ac:spMkLst>
        </pc:spChg>
      </pc:sldChg>
      <pc:sldChg chg="addSp delSp modSp add delAnim modAnim">
        <pc:chgData name="Tomer Lior" userId="73ef4b0f-a0d0-4f4b-9004-4c12cb8a8ac3" providerId="ADAL" clId="{D160F4C4-30DF-476B-9019-2C644C76D17E}" dt="2019-11-27T13:41:14.644" v="2969" actId="20577"/>
        <pc:sldMkLst>
          <pc:docMk/>
          <pc:sldMk cId="218823343" sldId="286"/>
        </pc:sldMkLst>
        <pc:spChg chg="mod">
          <ac:chgData name="Tomer Lior" userId="73ef4b0f-a0d0-4f4b-9004-4c12cb8a8ac3" providerId="ADAL" clId="{D160F4C4-30DF-476B-9019-2C644C76D17E}" dt="2019-11-27T13:40:48.993" v="2961" actId="122"/>
          <ac:spMkLst>
            <pc:docMk/>
            <pc:sldMk cId="218823343" sldId="286"/>
            <ac:spMk id="2" creationId="{E3896270-F243-4DB1-9021-41B54A6E5EE8}"/>
          </ac:spMkLst>
        </pc:spChg>
        <pc:spChg chg="add del mod">
          <ac:chgData name="Tomer Lior" userId="73ef4b0f-a0d0-4f4b-9004-4c12cb8a8ac3" providerId="ADAL" clId="{D160F4C4-30DF-476B-9019-2C644C76D17E}" dt="2019-11-27T13:40:40.484" v="2956" actId="478"/>
          <ac:spMkLst>
            <pc:docMk/>
            <pc:sldMk cId="218823343" sldId="286"/>
            <ac:spMk id="3" creationId="{479DD832-BCFF-4CC9-AE49-1A30252389D8}"/>
          </ac:spMkLst>
        </pc:spChg>
        <pc:spChg chg="add mod">
          <ac:chgData name="Tomer Lior" userId="73ef4b0f-a0d0-4f4b-9004-4c12cb8a8ac3" providerId="ADAL" clId="{D160F4C4-30DF-476B-9019-2C644C76D17E}" dt="2019-11-27T13:41:14.644" v="2969" actId="20577"/>
          <ac:spMkLst>
            <pc:docMk/>
            <pc:sldMk cId="218823343" sldId="286"/>
            <ac:spMk id="4" creationId="{88896324-953C-45A5-9716-D76EA356C179}"/>
          </ac:spMkLst>
        </pc:spChg>
      </pc:sldChg>
    </pc:docChg>
  </pc:docChgLst>
  <pc:docChgLst>
    <pc:chgData name="Tomer Lior" userId="73ef4b0f-a0d0-4f4b-9004-4c12cb8a8ac3" providerId="ADAL" clId="{59D2ED54-1D7C-41DF-8AEE-B6FD7594E6CA}"/>
    <pc:docChg chg="custSel addSld modSld sldOrd">
      <pc:chgData name="Tomer Lior" userId="73ef4b0f-a0d0-4f4b-9004-4c12cb8a8ac3" providerId="ADAL" clId="{59D2ED54-1D7C-41DF-8AEE-B6FD7594E6CA}" dt="2019-11-27T15:16:54.552" v="815"/>
      <pc:docMkLst>
        <pc:docMk/>
      </pc:docMkLst>
      <pc:sldChg chg="modSp">
        <pc:chgData name="Tomer Lior" userId="73ef4b0f-a0d0-4f4b-9004-4c12cb8a8ac3" providerId="ADAL" clId="{59D2ED54-1D7C-41DF-8AEE-B6FD7594E6CA}" dt="2019-11-27T14:48:27.693" v="2" actId="1076"/>
        <pc:sldMkLst>
          <pc:docMk/>
          <pc:sldMk cId="606126321" sldId="257"/>
        </pc:sldMkLst>
        <pc:picChg chg="mod">
          <ac:chgData name="Tomer Lior" userId="73ef4b0f-a0d0-4f4b-9004-4c12cb8a8ac3" providerId="ADAL" clId="{59D2ED54-1D7C-41DF-8AEE-B6FD7594E6CA}" dt="2019-11-27T14:48:27.693" v="2" actId="1076"/>
          <ac:picMkLst>
            <pc:docMk/>
            <pc:sldMk cId="606126321" sldId="257"/>
            <ac:picMk id="4" creationId="{3A9704E5-880E-4EC5-A0FF-6EBDC7BE62DD}"/>
          </ac:picMkLst>
        </pc:picChg>
      </pc:sldChg>
      <pc:sldChg chg="addSp modSp modAnim modNotesTx">
        <pc:chgData name="Tomer Lior" userId="73ef4b0f-a0d0-4f4b-9004-4c12cb8a8ac3" providerId="ADAL" clId="{59D2ED54-1D7C-41DF-8AEE-B6FD7594E6CA}" dt="2019-11-27T14:51:58.399" v="219" actId="20577"/>
        <pc:sldMkLst>
          <pc:docMk/>
          <pc:sldMk cId="458157416" sldId="258"/>
        </pc:sldMkLst>
        <pc:spChg chg="mod">
          <ac:chgData name="Tomer Lior" userId="73ef4b0f-a0d0-4f4b-9004-4c12cb8a8ac3" providerId="ADAL" clId="{59D2ED54-1D7C-41DF-8AEE-B6FD7594E6CA}" dt="2019-11-27T14:48:45.390" v="7" actId="113"/>
          <ac:spMkLst>
            <pc:docMk/>
            <pc:sldMk cId="458157416" sldId="258"/>
            <ac:spMk id="2" creationId="{C04F3FFB-B5EA-4B72-B720-ABDA5521D1D0}"/>
          </ac:spMkLst>
        </pc:spChg>
        <pc:spChg chg="add mod">
          <ac:chgData name="Tomer Lior" userId="73ef4b0f-a0d0-4f4b-9004-4c12cb8a8ac3" providerId="ADAL" clId="{59D2ED54-1D7C-41DF-8AEE-B6FD7594E6CA}" dt="2019-11-27T14:49:39.546" v="59" actId="20577"/>
          <ac:spMkLst>
            <pc:docMk/>
            <pc:sldMk cId="458157416" sldId="258"/>
            <ac:spMk id="3" creationId="{B8C6F6DA-CF47-4AF6-8911-1B32B4C570AA}"/>
          </ac:spMkLst>
        </pc:spChg>
        <pc:spChg chg="mod">
          <ac:chgData name="Tomer Lior" userId="73ef4b0f-a0d0-4f4b-9004-4c12cb8a8ac3" providerId="ADAL" clId="{59D2ED54-1D7C-41DF-8AEE-B6FD7594E6CA}" dt="2019-11-27T14:49:32.713" v="55" actId="1076"/>
          <ac:spMkLst>
            <pc:docMk/>
            <pc:sldMk cId="458157416" sldId="258"/>
            <ac:spMk id="4" creationId="{EB4AC4FE-29B4-40C1-B7D4-7ACECD8700C5}"/>
          </ac:spMkLst>
        </pc:spChg>
        <pc:picChg chg="mod">
          <ac:chgData name="Tomer Lior" userId="73ef4b0f-a0d0-4f4b-9004-4c12cb8a8ac3" providerId="ADAL" clId="{59D2ED54-1D7C-41DF-8AEE-B6FD7594E6CA}" dt="2019-11-27T14:49:00.524" v="9" actId="1076"/>
          <ac:picMkLst>
            <pc:docMk/>
            <pc:sldMk cId="458157416" sldId="258"/>
            <ac:picMk id="5" creationId="{6BB2CFC8-6839-4B0A-A8D5-3385D791FF4F}"/>
          </ac:picMkLst>
        </pc:picChg>
      </pc:sldChg>
      <pc:sldChg chg="modAnim">
        <pc:chgData name="Tomer Lior" userId="73ef4b0f-a0d0-4f4b-9004-4c12cb8a8ac3" providerId="ADAL" clId="{59D2ED54-1D7C-41DF-8AEE-B6FD7594E6CA}" dt="2019-11-27T14:50:54.527" v="203"/>
        <pc:sldMkLst>
          <pc:docMk/>
          <pc:sldMk cId="959209536" sldId="259"/>
        </pc:sldMkLst>
      </pc:sldChg>
      <pc:sldChg chg="modSp modAnim">
        <pc:chgData name="Tomer Lior" userId="73ef4b0f-a0d0-4f4b-9004-4c12cb8a8ac3" providerId="ADAL" clId="{59D2ED54-1D7C-41DF-8AEE-B6FD7594E6CA}" dt="2019-11-27T14:54:27.034" v="237"/>
        <pc:sldMkLst>
          <pc:docMk/>
          <pc:sldMk cId="1570204923" sldId="260"/>
        </pc:sldMkLst>
        <pc:spChg chg="mod">
          <ac:chgData name="Tomer Lior" userId="73ef4b0f-a0d0-4f4b-9004-4c12cb8a8ac3" providerId="ADAL" clId="{59D2ED54-1D7C-41DF-8AEE-B6FD7594E6CA}" dt="2019-11-27T14:54:00.259" v="235" actId="1076"/>
          <ac:spMkLst>
            <pc:docMk/>
            <pc:sldMk cId="1570204923" sldId="260"/>
            <ac:spMk id="3" creationId="{FB4B18C3-8533-4BFF-9E1C-CE1DA465C218}"/>
          </ac:spMkLst>
        </pc:spChg>
      </pc:sldChg>
      <pc:sldChg chg="modSp modAnim modNotesTx">
        <pc:chgData name="Tomer Lior" userId="73ef4b0f-a0d0-4f4b-9004-4c12cb8a8ac3" providerId="ADAL" clId="{59D2ED54-1D7C-41DF-8AEE-B6FD7594E6CA}" dt="2019-11-27T14:51:28.163" v="210" actId="20577"/>
        <pc:sldMkLst>
          <pc:docMk/>
          <pc:sldMk cId="970889933" sldId="261"/>
        </pc:sldMkLst>
        <pc:spChg chg="mod">
          <ac:chgData name="Tomer Lior" userId="73ef4b0f-a0d0-4f4b-9004-4c12cb8a8ac3" providerId="ADAL" clId="{59D2ED54-1D7C-41DF-8AEE-B6FD7594E6CA}" dt="2019-11-27T14:51:11.542" v="208" actId="5793"/>
          <ac:spMkLst>
            <pc:docMk/>
            <pc:sldMk cId="970889933" sldId="261"/>
            <ac:spMk id="8" creationId="{71BF95E1-E5B2-464B-AE22-02AB5187C945}"/>
          </ac:spMkLst>
        </pc:spChg>
      </pc:sldChg>
      <pc:sldChg chg="modSp modAnim">
        <pc:chgData name="Tomer Lior" userId="73ef4b0f-a0d0-4f4b-9004-4c12cb8a8ac3" providerId="ADAL" clId="{59D2ED54-1D7C-41DF-8AEE-B6FD7594E6CA}" dt="2019-11-27T14:53:29.728" v="234" actId="14100"/>
        <pc:sldMkLst>
          <pc:docMk/>
          <pc:sldMk cId="4147187109" sldId="262"/>
        </pc:sldMkLst>
        <pc:spChg chg="mod">
          <ac:chgData name="Tomer Lior" userId="73ef4b0f-a0d0-4f4b-9004-4c12cb8a8ac3" providerId="ADAL" clId="{59D2ED54-1D7C-41DF-8AEE-B6FD7594E6CA}" dt="2019-11-27T14:53:29.728" v="234" actId="14100"/>
          <ac:spMkLst>
            <pc:docMk/>
            <pc:sldMk cId="4147187109" sldId="262"/>
            <ac:spMk id="3" creationId="{56AE1D3F-3BF1-4442-87DE-6FD6D19112C7}"/>
          </ac:spMkLst>
        </pc:spChg>
        <pc:spChg chg="mod">
          <ac:chgData name="Tomer Lior" userId="73ef4b0f-a0d0-4f4b-9004-4c12cb8a8ac3" providerId="ADAL" clId="{59D2ED54-1D7C-41DF-8AEE-B6FD7594E6CA}" dt="2019-11-27T14:53:21.499" v="231" actId="1076"/>
          <ac:spMkLst>
            <pc:docMk/>
            <pc:sldMk cId="4147187109" sldId="262"/>
            <ac:spMk id="5" creationId="{4CD269BC-7080-459F-A5E0-8947122E3436}"/>
          </ac:spMkLst>
        </pc:spChg>
      </pc:sldChg>
      <pc:sldChg chg="modAnim">
        <pc:chgData name="Tomer Lior" userId="73ef4b0f-a0d0-4f4b-9004-4c12cb8a8ac3" providerId="ADAL" clId="{59D2ED54-1D7C-41DF-8AEE-B6FD7594E6CA}" dt="2019-11-27T14:54:22.763" v="236"/>
        <pc:sldMkLst>
          <pc:docMk/>
          <pc:sldMk cId="335514564" sldId="264"/>
        </pc:sldMkLst>
      </pc:sldChg>
      <pc:sldChg chg="addSp delSp modSp modAnim">
        <pc:chgData name="Tomer Lior" userId="73ef4b0f-a0d0-4f4b-9004-4c12cb8a8ac3" providerId="ADAL" clId="{59D2ED54-1D7C-41DF-8AEE-B6FD7594E6CA}" dt="2019-11-27T14:58:03.329" v="281" actId="14100"/>
        <pc:sldMkLst>
          <pc:docMk/>
          <pc:sldMk cId="3452425365" sldId="265"/>
        </pc:sldMkLst>
        <pc:spChg chg="mod">
          <ac:chgData name="Tomer Lior" userId="73ef4b0f-a0d0-4f4b-9004-4c12cb8a8ac3" providerId="ADAL" clId="{59D2ED54-1D7C-41DF-8AEE-B6FD7594E6CA}" dt="2019-11-27T14:54:44.019" v="239" actId="1076"/>
          <ac:spMkLst>
            <pc:docMk/>
            <pc:sldMk cId="3452425365" sldId="265"/>
            <ac:spMk id="3" creationId="{A7E2E356-D250-4F89-99BB-DA5CE7EC1928}"/>
          </ac:spMkLst>
        </pc:spChg>
        <pc:spChg chg="mod">
          <ac:chgData name="Tomer Lior" userId="73ef4b0f-a0d0-4f4b-9004-4c12cb8a8ac3" providerId="ADAL" clId="{59D2ED54-1D7C-41DF-8AEE-B6FD7594E6CA}" dt="2019-11-27T14:57:50.538" v="276" actId="1076"/>
          <ac:spMkLst>
            <pc:docMk/>
            <pc:sldMk cId="3452425365" sldId="265"/>
            <ac:spMk id="5" creationId="{36C2B756-A3D8-4927-94DB-923541AA8507}"/>
          </ac:spMkLst>
        </pc:spChg>
        <pc:spChg chg="add del">
          <ac:chgData name="Tomer Lior" userId="73ef4b0f-a0d0-4f4b-9004-4c12cb8a8ac3" providerId="ADAL" clId="{59D2ED54-1D7C-41DF-8AEE-B6FD7594E6CA}" dt="2019-11-27T14:55:47.063" v="247"/>
          <ac:spMkLst>
            <pc:docMk/>
            <pc:sldMk cId="3452425365" sldId="265"/>
            <ac:spMk id="10" creationId="{A3D8E4A3-B6D7-4F7C-9CA4-A3BB4FD78B29}"/>
          </ac:spMkLst>
        </pc:spChg>
        <pc:spChg chg="add mod">
          <ac:chgData name="Tomer Lior" userId="73ef4b0f-a0d0-4f4b-9004-4c12cb8a8ac3" providerId="ADAL" clId="{59D2ED54-1D7C-41DF-8AEE-B6FD7594E6CA}" dt="2019-11-27T14:55:57.961" v="250" actId="14100"/>
          <ac:spMkLst>
            <pc:docMk/>
            <pc:sldMk cId="3452425365" sldId="265"/>
            <ac:spMk id="11" creationId="{EA1A3370-FFAC-42DB-95D1-5BFF19DB8EBC}"/>
          </ac:spMkLst>
        </pc:spChg>
        <pc:spChg chg="add del">
          <ac:chgData name="Tomer Lior" userId="73ef4b0f-a0d0-4f4b-9004-4c12cb8a8ac3" providerId="ADAL" clId="{59D2ED54-1D7C-41DF-8AEE-B6FD7594E6CA}" dt="2019-11-27T14:55:59.674" v="252"/>
          <ac:spMkLst>
            <pc:docMk/>
            <pc:sldMk cId="3452425365" sldId="265"/>
            <ac:spMk id="12" creationId="{F0E5E784-F017-405E-9329-58FA406B551A}"/>
          </ac:spMkLst>
        </pc:spChg>
        <pc:spChg chg="add del mod">
          <ac:chgData name="Tomer Lior" userId="73ef4b0f-a0d0-4f4b-9004-4c12cb8a8ac3" providerId="ADAL" clId="{59D2ED54-1D7C-41DF-8AEE-B6FD7594E6CA}" dt="2019-11-27T14:56:19.072" v="258"/>
          <ac:spMkLst>
            <pc:docMk/>
            <pc:sldMk cId="3452425365" sldId="265"/>
            <ac:spMk id="13" creationId="{69CD5888-DCA9-4137-A275-52A4291AB087}"/>
          </ac:spMkLst>
        </pc:spChg>
        <pc:picChg chg="add del">
          <ac:chgData name="Tomer Lior" userId="73ef4b0f-a0d0-4f4b-9004-4c12cb8a8ac3" providerId="ADAL" clId="{59D2ED54-1D7C-41DF-8AEE-B6FD7594E6CA}" dt="2019-11-27T14:57:42.977" v="273"/>
          <ac:picMkLst>
            <pc:docMk/>
            <pc:sldMk cId="3452425365" sldId="265"/>
            <ac:picMk id="17" creationId="{BC89AA60-013F-4F88-A1AD-11546692AB51}"/>
          </ac:picMkLst>
        </pc:picChg>
        <pc:picChg chg="add mod">
          <ac:chgData name="Tomer Lior" userId="73ef4b0f-a0d0-4f4b-9004-4c12cb8a8ac3" providerId="ADAL" clId="{59D2ED54-1D7C-41DF-8AEE-B6FD7594E6CA}" dt="2019-11-27T14:57:56.489" v="279" actId="1076"/>
          <ac:picMkLst>
            <pc:docMk/>
            <pc:sldMk cId="3452425365" sldId="265"/>
            <ac:picMk id="19" creationId="{A26F07D2-E06E-4E46-89B2-D0D67A3ACE3C}"/>
          </ac:picMkLst>
        </pc:picChg>
        <pc:picChg chg="add mod">
          <ac:chgData name="Tomer Lior" userId="73ef4b0f-a0d0-4f4b-9004-4c12cb8a8ac3" providerId="ADAL" clId="{59D2ED54-1D7C-41DF-8AEE-B6FD7594E6CA}" dt="2019-11-27T14:57:32.931" v="271" actId="2085"/>
          <ac:picMkLst>
            <pc:docMk/>
            <pc:sldMk cId="3452425365" sldId="265"/>
            <ac:picMk id="1034" creationId="{51E4C281-C0E9-4066-B8F7-7D4B0529AC45}"/>
          </ac:picMkLst>
        </pc:picChg>
        <pc:cxnChg chg="add mod">
          <ac:chgData name="Tomer Lior" userId="73ef4b0f-a0d0-4f4b-9004-4c12cb8a8ac3" providerId="ADAL" clId="{59D2ED54-1D7C-41DF-8AEE-B6FD7594E6CA}" dt="2019-11-27T14:56:36.478" v="263" actId="14100"/>
          <ac:cxnSpMkLst>
            <pc:docMk/>
            <pc:sldMk cId="3452425365" sldId="265"/>
            <ac:cxnSpMk id="6" creationId="{22BA930D-5890-4384-81F8-E3AFB90B10A4}"/>
          </ac:cxnSpMkLst>
        </pc:cxnChg>
        <pc:cxnChg chg="add del">
          <ac:chgData name="Tomer Lior" userId="73ef4b0f-a0d0-4f4b-9004-4c12cb8a8ac3" providerId="ADAL" clId="{59D2ED54-1D7C-41DF-8AEE-B6FD7594E6CA}" dt="2019-11-27T14:57:42.977" v="273"/>
          <ac:cxnSpMkLst>
            <pc:docMk/>
            <pc:sldMk cId="3452425365" sldId="265"/>
            <ac:cxnSpMk id="16" creationId="{A6F32B26-3183-4822-83A4-872420371C37}"/>
          </ac:cxnSpMkLst>
        </pc:cxnChg>
        <pc:cxnChg chg="add mod">
          <ac:chgData name="Tomer Lior" userId="73ef4b0f-a0d0-4f4b-9004-4c12cb8a8ac3" providerId="ADAL" clId="{59D2ED54-1D7C-41DF-8AEE-B6FD7594E6CA}" dt="2019-11-27T14:58:03.329" v="281" actId="14100"/>
          <ac:cxnSpMkLst>
            <pc:docMk/>
            <pc:sldMk cId="3452425365" sldId="265"/>
            <ac:cxnSpMk id="18" creationId="{8B890105-BF3F-442D-B381-11BDA809F40F}"/>
          </ac:cxnSpMkLst>
        </pc:cxnChg>
      </pc:sldChg>
      <pc:sldChg chg="delSp ord delAnim modAnim">
        <pc:chgData name="Tomer Lior" userId="73ef4b0f-a0d0-4f4b-9004-4c12cb8a8ac3" providerId="ADAL" clId="{59D2ED54-1D7C-41DF-8AEE-B6FD7594E6CA}" dt="2019-11-27T14:58:27.954" v="286"/>
        <pc:sldMkLst>
          <pc:docMk/>
          <pc:sldMk cId="3146324353" sldId="266"/>
        </pc:sldMkLst>
        <pc:spChg chg="del">
          <ac:chgData name="Tomer Lior" userId="73ef4b0f-a0d0-4f4b-9004-4c12cb8a8ac3" providerId="ADAL" clId="{59D2ED54-1D7C-41DF-8AEE-B6FD7594E6CA}" dt="2019-11-27T14:58:26.066" v="285" actId="478"/>
          <ac:spMkLst>
            <pc:docMk/>
            <pc:sldMk cId="3146324353" sldId="266"/>
            <ac:spMk id="6" creationId="{B6C2B567-EAD0-4FDD-99F2-0AF06368B4BF}"/>
          </ac:spMkLst>
        </pc:spChg>
      </pc:sldChg>
      <pc:sldChg chg="modSp modAnim">
        <pc:chgData name="Tomer Lior" userId="73ef4b0f-a0d0-4f4b-9004-4c12cb8a8ac3" providerId="ADAL" clId="{59D2ED54-1D7C-41DF-8AEE-B6FD7594E6CA}" dt="2019-11-27T14:58:59.504" v="291" actId="20577"/>
        <pc:sldMkLst>
          <pc:docMk/>
          <pc:sldMk cId="3345228926" sldId="267"/>
        </pc:sldMkLst>
        <pc:spChg chg="mod">
          <ac:chgData name="Tomer Lior" userId="73ef4b0f-a0d0-4f4b-9004-4c12cb8a8ac3" providerId="ADAL" clId="{59D2ED54-1D7C-41DF-8AEE-B6FD7594E6CA}" dt="2019-11-27T14:58:59.504" v="291" actId="20577"/>
          <ac:spMkLst>
            <pc:docMk/>
            <pc:sldMk cId="3345228926" sldId="267"/>
            <ac:spMk id="3" creationId="{A414F534-C5B2-4ADC-87BE-9A9F33C91B3F}"/>
          </ac:spMkLst>
        </pc:spChg>
      </pc:sldChg>
      <pc:sldChg chg="modAnim">
        <pc:chgData name="Tomer Lior" userId="73ef4b0f-a0d0-4f4b-9004-4c12cb8a8ac3" providerId="ADAL" clId="{59D2ED54-1D7C-41DF-8AEE-B6FD7594E6CA}" dt="2019-11-27T14:59:15.613" v="292"/>
        <pc:sldMkLst>
          <pc:docMk/>
          <pc:sldMk cId="3021084367" sldId="268"/>
        </pc:sldMkLst>
      </pc:sldChg>
      <pc:sldChg chg="delSp modSp delAnim modAnim modNotesTx">
        <pc:chgData name="Tomer Lior" userId="73ef4b0f-a0d0-4f4b-9004-4c12cb8a8ac3" providerId="ADAL" clId="{59D2ED54-1D7C-41DF-8AEE-B6FD7594E6CA}" dt="2019-11-27T15:05:18.394" v="402"/>
        <pc:sldMkLst>
          <pc:docMk/>
          <pc:sldMk cId="2656636302" sldId="269"/>
        </pc:sldMkLst>
        <pc:spChg chg="mod">
          <ac:chgData name="Tomer Lior" userId="73ef4b0f-a0d0-4f4b-9004-4c12cb8a8ac3" providerId="ADAL" clId="{59D2ED54-1D7C-41DF-8AEE-B6FD7594E6CA}" dt="2019-11-27T15:04:01.521" v="319" actId="1076"/>
          <ac:spMkLst>
            <pc:docMk/>
            <pc:sldMk cId="2656636302" sldId="269"/>
            <ac:spMk id="3" creationId="{5C10D564-3078-4E3C-BBBD-B4ABEAD4C0D3}"/>
          </ac:spMkLst>
        </pc:spChg>
        <pc:spChg chg="del">
          <ac:chgData name="Tomer Lior" userId="73ef4b0f-a0d0-4f4b-9004-4c12cb8a8ac3" providerId="ADAL" clId="{59D2ED54-1D7C-41DF-8AEE-B6FD7594E6CA}" dt="2019-11-27T15:03:55.159" v="318" actId="478"/>
          <ac:spMkLst>
            <pc:docMk/>
            <pc:sldMk cId="2656636302" sldId="269"/>
            <ac:spMk id="6" creationId="{1D6269D9-EEB7-4FE2-9BF0-88340346176E}"/>
          </ac:spMkLst>
        </pc:spChg>
        <pc:picChg chg="del">
          <ac:chgData name="Tomer Lior" userId="73ef4b0f-a0d0-4f4b-9004-4c12cb8a8ac3" providerId="ADAL" clId="{59D2ED54-1D7C-41DF-8AEE-B6FD7594E6CA}" dt="2019-11-27T14:59:25.694" v="294" actId="478"/>
          <ac:picMkLst>
            <pc:docMk/>
            <pc:sldMk cId="2656636302" sldId="269"/>
            <ac:picMk id="5" creationId="{C2DC7783-D99B-421C-8552-E3CE5FFC473C}"/>
          </ac:picMkLst>
        </pc:picChg>
      </pc:sldChg>
      <pc:sldChg chg="delSp modAnim">
        <pc:chgData name="Tomer Lior" userId="73ef4b0f-a0d0-4f4b-9004-4c12cb8a8ac3" providerId="ADAL" clId="{59D2ED54-1D7C-41DF-8AEE-B6FD7594E6CA}" dt="2019-11-27T15:06:51.041" v="412"/>
        <pc:sldMkLst>
          <pc:docMk/>
          <pc:sldMk cId="3505107777" sldId="270"/>
        </pc:sldMkLst>
        <pc:picChg chg="del">
          <ac:chgData name="Tomer Lior" userId="73ef4b0f-a0d0-4f4b-9004-4c12cb8a8ac3" providerId="ADAL" clId="{59D2ED54-1D7C-41DF-8AEE-B6FD7594E6CA}" dt="2019-11-27T15:06:43.736" v="411" actId="478"/>
          <ac:picMkLst>
            <pc:docMk/>
            <pc:sldMk cId="3505107777" sldId="270"/>
            <ac:picMk id="4" creationId="{CF8AEB6A-10F9-4EE4-B526-C7BC6C55D1DE}"/>
          </ac:picMkLst>
        </pc:picChg>
      </pc:sldChg>
      <pc:sldChg chg="modAnim">
        <pc:chgData name="Tomer Lior" userId="73ef4b0f-a0d0-4f4b-9004-4c12cb8a8ac3" providerId="ADAL" clId="{59D2ED54-1D7C-41DF-8AEE-B6FD7594E6CA}" dt="2019-11-27T15:06:02.563" v="409"/>
        <pc:sldMkLst>
          <pc:docMk/>
          <pc:sldMk cId="2663733042" sldId="271"/>
        </pc:sldMkLst>
      </pc:sldChg>
      <pc:sldChg chg="modAnim">
        <pc:chgData name="Tomer Lior" userId="73ef4b0f-a0d0-4f4b-9004-4c12cb8a8ac3" providerId="ADAL" clId="{59D2ED54-1D7C-41DF-8AEE-B6FD7594E6CA}" dt="2019-11-27T15:06:07.774" v="410"/>
        <pc:sldMkLst>
          <pc:docMk/>
          <pc:sldMk cId="715872080" sldId="272"/>
        </pc:sldMkLst>
      </pc:sldChg>
      <pc:sldChg chg="modAnim">
        <pc:chgData name="Tomer Lior" userId="73ef4b0f-a0d0-4f4b-9004-4c12cb8a8ac3" providerId="ADAL" clId="{59D2ED54-1D7C-41DF-8AEE-B6FD7594E6CA}" dt="2019-11-27T15:06:57.507" v="413"/>
        <pc:sldMkLst>
          <pc:docMk/>
          <pc:sldMk cId="659762300" sldId="273"/>
        </pc:sldMkLst>
      </pc:sldChg>
      <pc:sldChg chg="modAnim">
        <pc:chgData name="Tomer Lior" userId="73ef4b0f-a0d0-4f4b-9004-4c12cb8a8ac3" providerId="ADAL" clId="{59D2ED54-1D7C-41DF-8AEE-B6FD7594E6CA}" dt="2019-11-27T15:07:05.166" v="414"/>
        <pc:sldMkLst>
          <pc:docMk/>
          <pc:sldMk cId="971155258" sldId="274"/>
        </pc:sldMkLst>
      </pc:sldChg>
      <pc:sldChg chg="modAnim">
        <pc:chgData name="Tomer Lior" userId="73ef4b0f-a0d0-4f4b-9004-4c12cb8a8ac3" providerId="ADAL" clId="{59D2ED54-1D7C-41DF-8AEE-B6FD7594E6CA}" dt="2019-11-27T15:16:30.279" v="811"/>
        <pc:sldMkLst>
          <pc:docMk/>
          <pc:sldMk cId="1092012488" sldId="275"/>
        </pc:sldMkLst>
      </pc:sldChg>
      <pc:sldChg chg="modSp">
        <pc:chgData name="Tomer Lior" userId="73ef4b0f-a0d0-4f4b-9004-4c12cb8a8ac3" providerId="ADAL" clId="{59D2ED54-1D7C-41DF-8AEE-B6FD7594E6CA}" dt="2019-11-27T15:15:58.475" v="810" actId="20577"/>
        <pc:sldMkLst>
          <pc:docMk/>
          <pc:sldMk cId="3235952117" sldId="276"/>
        </pc:sldMkLst>
        <pc:spChg chg="mod">
          <ac:chgData name="Tomer Lior" userId="73ef4b0f-a0d0-4f4b-9004-4c12cb8a8ac3" providerId="ADAL" clId="{59D2ED54-1D7C-41DF-8AEE-B6FD7594E6CA}" dt="2019-11-27T15:15:58.475" v="810" actId="20577"/>
          <ac:spMkLst>
            <pc:docMk/>
            <pc:sldMk cId="3235952117" sldId="276"/>
            <ac:spMk id="3" creationId="{0B79FB83-3D0E-4E78-AE48-1A877A3AE28D}"/>
          </ac:spMkLst>
        </pc:spChg>
      </pc:sldChg>
      <pc:sldChg chg="delSp delAnim modAnim modNotesTx">
        <pc:chgData name="Tomer Lior" userId="73ef4b0f-a0d0-4f4b-9004-4c12cb8a8ac3" providerId="ADAL" clId="{59D2ED54-1D7C-41DF-8AEE-B6FD7594E6CA}" dt="2019-11-27T15:08:03.914" v="504"/>
        <pc:sldMkLst>
          <pc:docMk/>
          <pc:sldMk cId="2903380605" sldId="279"/>
        </pc:sldMkLst>
        <pc:spChg chg="del">
          <ac:chgData name="Tomer Lior" userId="73ef4b0f-a0d0-4f4b-9004-4c12cb8a8ac3" providerId="ADAL" clId="{59D2ED54-1D7C-41DF-8AEE-B6FD7594E6CA}" dt="2019-11-27T15:07:22.490" v="415" actId="478"/>
          <ac:spMkLst>
            <pc:docMk/>
            <pc:sldMk cId="2903380605" sldId="279"/>
            <ac:spMk id="4" creationId="{2FC4969C-A11F-48E6-98F1-986A2CCB6AF1}"/>
          </ac:spMkLst>
        </pc:spChg>
      </pc:sldChg>
      <pc:sldChg chg="modAnim">
        <pc:chgData name="Tomer Lior" userId="73ef4b0f-a0d0-4f4b-9004-4c12cb8a8ac3" providerId="ADAL" clId="{59D2ED54-1D7C-41DF-8AEE-B6FD7594E6CA}" dt="2019-11-27T15:08:00.939" v="503"/>
        <pc:sldMkLst>
          <pc:docMk/>
          <pc:sldMk cId="379027665" sldId="280"/>
        </pc:sldMkLst>
      </pc:sldChg>
      <pc:sldChg chg="delSp modSp modAnim modNotesTx">
        <pc:chgData name="Tomer Lior" userId="73ef4b0f-a0d0-4f4b-9004-4c12cb8a8ac3" providerId="ADAL" clId="{59D2ED54-1D7C-41DF-8AEE-B6FD7594E6CA}" dt="2019-11-27T15:15:17.918" v="806" actId="1076"/>
        <pc:sldMkLst>
          <pc:docMk/>
          <pc:sldMk cId="2117845744" sldId="281"/>
        </pc:sldMkLst>
        <pc:spChg chg="del">
          <ac:chgData name="Tomer Lior" userId="73ef4b0f-a0d0-4f4b-9004-4c12cb8a8ac3" providerId="ADAL" clId="{59D2ED54-1D7C-41DF-8AEE-B6FD7594E6CA}" dt="2019-11-27T15:09:16.234" v="522" actId="478"/>
          <ac:spMkLst>
            <pc:docMk/>
            <pc:sldMk cId="2117845744" sldId="281"/>
            <ac:spMk id="3" creationId="{95C231E0-BE5D-4C16-8775-AD9EE1E57587}"/>
          </ac:spMkLst>
        </pc:spChg>
        <pc:spChg chg="mod">
          <ac:chgData name="Tomer Lior" userId="73ef4b0f-a0d0-4f4b-9004-4c12cb8a8ac3" providerId="ADAL" clId="{59D2ED54-1D7C-41DF-8AEE-B6FD7594E6CA}" dt="2019-11-27T15:09:25.184" v="527" actId="1076"/>
          <ac:spMkLst>
            <pc:docMk/>
            <pc:sldMk cId="2117845744" sldId="281"/>
            <ac:spMk id="4" creationId="{76F572B3-8EC6-4F2E-A1DA-F9FB5B5C756B}"/>
          </ac:spMkLst>
        </pc:spChg>
        <pc:spChg chg="del mod">
          <ac:chgData name="Tomer Lior" userId="73ef4b0f-a0d0-4f4b-9004-4c12cb8a8ac3" providerId="ADAL" clId="{59D2ED54-1D7C-41DF-8AEE-B6FD7594E6CA}" dt="2019-11-27T15:09:11.493" v="520" actId="478"/>
          <ac:spMkLst>
            <pc:docMk/>
            <pc:sldMk cId="2117845744" sldId="281"/>
            <ac:spMk id="5" creationId="{87547AA8-86DA-4DE0-9E2B-4DB118B442A5}"/>
          </ac:spMkLst>
        </pc:spChg>
        <pc:spChg chg="mod">
          <ac:chgData name="Tomer Lior" userId="73ef4b0f-a0d0-4f4b-9004-4c12cb8a8ac3" providerId="ADAL" clId="{59D2ED54-1D7C-41DF-8AEE-B6FD7594E6CA}" dt="2019-11-27T15:09:37.111" v="529" actId="1076"/>
          <ac:spMkLst>
            <pc:docMk/>
            <pc:sldMk cId="2117845744" sldId="281"/>
            <ac:spMk id="23" creationId="{B4C91DB4-6AF2-4763-8081-8DB809D6B3D0}"/>
          </ac:spMkLst>
        </pc:spChg>
        <pc:spChg chg="mod">
          <ac:chgData name="Tomer Lior" userId="73ef4b0f-a0d0-4f4b-9004-4c12cb8a8ac3" providerId="ADAL" clId="{59D2ED54-1D7C-41DF-8AEE-B6FD7594E6CA}" dt="2019-11-27T15:15:17.918" v="806" actId="1076"/>
          <ac:spMkLst>
            <pc:docMk/>
            <pc:sldMk cId="2117845744" sldId="281"/>
            <ac:spMk id="24" creationId="{7B6FE251-7986-49BE-B018-B201A9B7D2B9}"/>
          </ac:spMkLst>
        </pc:spChg>
        <pc:spChg chg="del">
          <ac:chgData name="Tomer Lior" userId="73ef4b0f-a0d0-4f4b-9004-4c12cb8a8ac3" providerId="ADAL" clId="{59D2ED54-1D7C-41DF-8AEE-B6FD7594E6CA}" dt="2019-11-27T15:08:42.099" v="513" actId="478"/>
          <ac:spMkLst>
            <pc:docMk/>
            <pc:sldMk cId="2117845744" sldId="281"/>
            <ac:spMk id="25" creationId="{5D051C4C-B4D0-4244-B86B-BF6EA5F76F02}"/>
          </ac:spMkLst>
        </pc:spChg>
        <pc:spChg chg="del">
          <ac:chgData name="Tomer Lior" userId="73ef4b0f-a0d0-4f4b-9004-4c12cb8a8ac3" providerId="ADAL" clId="{59D2ED54-1D7C-41DF-8AEE-B6FD7594E6CA}" dt="2019-11-27T15:08:40.938" v="512" actId="478"/>
          <ac:spMkLst>
            <pc:docMk/>
            <pc:sldMk cId="2117845744" sldId="281"/>
            <ac:spMk id="26" creationId="{9EB57AA5-099E-4A6E-97F3-D09C5074A053}"/>
          </ac:spMkLst>
        </pc:spChg>
        <pc:spChg chg="del">
          <ac:chgData name="Tomer Lior" userId="73ef4b0f-a0d0-4f4b-9004-4c12cb8a8ac3" providerId="ADAL" clId="{59D2ED54-1D7C-41DF-8AEE-B6FD7594E6CA}" dt="2019-11-27T15:09:18.680" v="524" actId="478"/>
          <ac:spMkLst>
            <pc:docMk/>
            <pc:sldMk cId="2117845744" sldId="281"/>
            <ac:spMk id="33" creationId="{82C92B36-5DB2-4C5F-A185-2606FA1B80E0}"/>
          </ac:spMkLst>
        </pc:spChg>
        <pc:spChg chg="del">
          <ac:chgData name="Tomer Lior" userId="73ef4b0f-a0d0-4f4b-9004-4c12cb8a8ac3" providerId="ADAL" clId="{59D2ED54-1D7C-41DF-8AEE-B6FD7594E6CA}" dt="2019-11-27T15:09:17.322" v="523" actId="478"/>
          <ac:spMkLst>
            <pc:docMk/>
            <pc:sldMk cId="2117845744" sldId="281"/>
            <ac:spMk id="35" creationId="{D75412A6-64C2-4985-AB05-2B905811FE25}"/>
          </ac:spMkLst>
        </pc:spChg>
        <pc:picChg chg="del">
          <ac:chgData name="Tomer Lior" userId="73ef4b0f-a0d0-4f4b-9004-4c12cb8a8ac3" providerId="ADAL" clId="{59D2ED54-1D7C-41DF-8AEE-B6FD7594E6CA}" dt="2019-11-27T15:08:47.197" v="515" actId="478"/>
          <ac:picMkLst>
            <pc:docMk/>
            <pc:sldMk cId="2117845744" sldId="281"/>
            <ac:picMk id="14" creationId="{308B5978-FF80-4111-907A-3F8DFD0728F1}"/>
          </ac:picMkLst>
        </pc:picChg>
        <pc:picChg chg="mod">
          <ac:chgData name="Tomer Lior" userId="73ef4b0f-a0d0-4f4b-9004-4c12cb8a8ac3" providerId="ADAL" clId="{59D2ED54-1D7C-41DF-8AEE-B6FD7594E6CA}" dt="2019-11-27T15:09:34.793" v="528" actId="1076"/>
          <ac:picMkLst>
            <pc:docMk/>
            <pc:sldMk cId="2117845744" sldId="281"/>
            <ac:picMk id="16" creationId="{42EC6ECC-D162-4A88-85BF-EC850F78E465}"/>
          </ac:picMkLst>
        </pc:picChg>
        <pc:picChg chg="del">
          <ac:chgData name="Tomer Lior" userId="73ef4b0f-a0d0-4f4b-9004-4c12cb8a8ac3" providerId="ADAL" clId="{59D2ED54-1D7C-41DF-8AEE-B6FD7594E6CA}" dt="2019-11-27T15:08:51.711" v="516" actId="478"/>
          <ac:picMkLst>
            <pc:docMk/>
            <pc:sldMk cId="2117845744" sldId="281"/>
            <ac:picMk id="17" creationId="{9CB3CC3D-7320-4C21-B936-757F6CE68069}"/>
          </ac:picMkLst>
        </pc:picChg>
        <pc:picChg chg="del">
          <ac:chgData name="Tomer Lior" userId="73ef4b0f-a0d0-4f4b-9004-4c12cb8a8ac3" providerId="ADAL" clId="{59D2ED54-1D7C-41DF-8AEE-B6FD7594E6CA}" dt="2019-11-27T15:08:46.062" v="514" actId="478"/>
          <ac:picMkLst>
            <pc:docMk/>
            <pc:sldMk cId="2117845744" sldId="281"/>
            <ac:picMk id="37" creationId="{4A0312B7-8FA2-4F0C-B8A1-9887114E93BF}"/>
          </ac:picMkLst>
        </pc:picChg>
        <pc:cxnChg chg="del mod">
          <ac:chgData name="Tomer Lior" userId="73ef4b0f-a0d0-4f4b-9004-4c12cb8a8ac3" providerId="ADAL" clId="{59D2ED54-1D7C-41DF-8AEE-B6FD7594E6CA}" dt="2019-11-27T15:09:21.419" v="526" actId="478"/>
          <ac:cxnSpMkLst>
            <pc:docMk/>
            <pc:sldMk cId="2117845744" sldId="281"/>
            <ac:cxnSpMk id="34" creationId="{E5ED0498-3116-46A1-A343-60AEAC343DE3}"/>
          </ac:cxnSpMkLst>
        </pc:cxnChg>
        <pc:cxnChg chg="del mod">
          <ac:chgData name="Tomer Lior" userId="73ef4b0f-a0d0-4f4b-9004-4c12cb8a8ac3" providerId="ADAL" clId="{59D2ED54-1D7C-41DF-8AEE-B6FD7594E6CA}" dt="2019-11-27T15:09:20.431" v="525" actId="478"/>
          <ac:cxnSpMkLst>
            <pc:docMk/>
            <pc:sldMk cId="2117845744" sldId="281"/>
            <ac:cxnSpMk id="36" creationId="{A3D562A0-A636-4542-A25B-81B889A462D2}"/>
          </ac:cxnSpMkLst>
        </pc:cxnChg>
      </pc:sldChg>
      <pc:sldChg chg="modSp modAnim">
        <pc:chgData name="Tomer Lior" userId="73ef4b0f-a0d0-4f4b-9004-4c12cb8a8ac3" providerId="ADAL" clId="{59D2ED54-1D7C-41DF-8AEE-B6FD7594E6CA}" dt="2019-11-27T15:13:22.617" v="778" actId="6549"/>
        <pc:sldMkLst>
          <pc:docMk/>
          <pc:sldMk cId="4260996645" sldId="282"/>
        </pc:sldMkLst>
        <pc:spChg chg="mod">
          <ac:chgData name="Tomer Lior" userId="73ef4b0f-a0d0-4f4b-9004-4c12cb8a8ac3" providerId="ADAL" clId="{59D2ED54-1D7C-41DF-8AEE-B6FD7594E6CA}" dt="2019-11-27T15:13:22.617" v="778" actId="6549"/>
          <ac:spMkLst>
            <pc:docMk/>
            <pc:sldMk cId="4260996645" sldId="282"/>
            <ac:spMk id="19" creationId="{D8FE53EE-16E8-46CF-9E31-F76EF7787D0F}"/>
          </ac:spMkLst>
        </pc:spChg>
      </pc:sldChg>
      <pc:sldChg chg="modAnim">
        <pc:chgData name="Tomer Lior" userId="73ef4b0f-a0d0-4f4b-9004-4c12cb8a8ac3" providerId="ADAL" clId="{59D2ED54-1D7C-41DF-8AEE-B6FD7594E6CA}" dt="2019-11-27T15:16:41.105" v="812"/>
        <pc:sldMkLst>
          <pc:docMk/>
          <pc:sldMk cId="475377928" sldId="283"/>
        </pc:sldMkLst>
      </pc:sldChg>
      <pc:sldChg chg="modAnim">
        <pc:chgData name="Tomer Lior" userId="73ef4b0f-a0d0-4f4b-9004-4c12cb8a8ac3" providerId="ADAL" clId="{59D2ED54-1D7C-41DF-8AEE-B6FD7594E6CA}" dt="2019-11-27T15:16:50.736" v="814"/>
        <pc:sldMkLst>
          <pc:docMk/>
          <pc:sldMk cId="987386848" sldId="284"/>
        </pc:sldMkLst>
      </pc:sldChg>
      <pc:sldChg chg="modAnim">
        <pc:chgData name="Tomer Lior" userId="73ef4b0f-a0d0-4f4b-9004-4c12cb8a8ac3" providerId="ADAL" clId="{59D2ED54-1D7C-41DF-8AEE-B6FD7594E6CA}" dt="2019-11-27T15:16:45.028" v="813"/>
        <pc:sldMkLst>
          <pc:docMk/>
          <pc:sldMk cId="2547271965" sldId="285"/>
        </pc:sldMkLst>
      </pc:sldChg>
      <pc:sldChg chg="modAnim">
        <pc:chgData name="Tomer Lior" userId="73ef4b0f-a0d0-4f4b-9004-4c12cb8a8ac3" providerId="ADAL" clId="{59D2ED54-1D7C-41DF-8AEE-B6FD7594E6CA}" dt="2019-11-27T15:16:54.552" v="815"/>
        <pc:sldMkLst>
          <pc:docMk/>
          <pc:sldMk cId="218823343" sldId="286"/>
        </pc:sldMkLst>
      </pc:sldChg>
      <pc:sldChg chg="delSp add modAnim">
        <pc:chgData name="Tomer Lior" userId="73ef4b0f-a0d0-4f4b-9004-4c12cb8a8ac3" providerId="ADAL" clId="{59D2ED54-1D7C-41DF-8AEE-B6FD7594E6CA}" dt="2019-11-27T14:58:30.889" v="287"/>
        <pc:sldMkLst>
          <pc:docMk/>
          <pc:sldMk cId="903393241" sldId="288"/>
        </pc:sldMkLst>
        <pc:picChg chg="del">
          <ac:chgData name="Tomer Lior" userId="73ef4b0f-a0d0-4f4b-9004-4c12cb8a8ac3" providerId="ADAL" clId="{59D2ED54-1D7C-41DF-8AEE-B6FD7594E6CA}" dt="2019-11-27T14:58:21.993" v="283"/>
          <ac:picMkLst>
            <pc:docMk/>
            <pc:sldMk cId="903393241" sldId="288"/>
            <ac:picMk id="7" creationId="{6898650A-01FC-471D-8E0E-7161E70E793B}"/>
          </ac:picMkLst>
        </pc:picChg>
      </pc:sldChg>
      <pc:sldChg chg="addSp delSp modSp add ord delAnim modAnim">
        <pc:chgData name="Tomer Lior" userId="73ef4b0f-a0d0-4f4b-9004-4c12cb8a8ac3" providerId="ADAL" clId="{59D2ED54-1D7C-41DF-8AEE-B6FD7594E6CA}" dt="2019-11-27T15:05:39.784" v="408" actId="1076"/>
        <pc:sldMkLst>
          <pc:docMk/>
          <pc:sldMk cId="2893488113" sldId="289"/>
        </pc:sldMkLst>
        <pc:spChg chg="del">
          <ac:chgData name="Tomer Lior" userId="73ef4b0f-a0d0-4f4b-9004-4c12cb8a8ac3" providerId="ADAL" clId="{59D2ED54-1D7C-41DF-8AEE-B6FD7594E6CA}" dt="2019-11-27T14:59:33.819" v="295" actId="478"/>
          <ac:spMkLst>
            <pc:docMk/>
            <pc:sldMk cId="2893488113" sldId="289"/>
            <ac:spMk id="3" creationId="{5C10D564-3078-4E3C-BBBD-B4ABEAD4C0D3}"/>
          </ac:spMkLst>
        </pc:spChg>
        <pc:spChg chg="mod">
          <ac:chgData name="Tomer Lior" userId="73ef4b0f-a0d0-4f4b-9004-4c12cb8a8ac3" providerId="ADAL" clId="{59D2ED54-1D7C-41DF-8AEE-B6FD7594E6CA}" dt="2019-11-27T14:59:48.913" v="316" actId="14100"/>
          <ac:spMkLst>
            <pc:docMk/>
            <pc:sldMk cId="2893488113" sldId="289"/>
            <ac:spMk id="4" creationId="{C7413542-CDBB-4846-8986-61E9E33F7029}"/>
          </ac:spMkLst>
        </pc:spChg>
        <pc:spChg chg="mod">
          <ac:chgData name="Tomer Lior" userId="73ef4b0f-a0d0-4f4b-9004-4c12cb8a8ac3" providerId="ADAL" clId="{59D2ED54-1D7C-41DF-8AEE-B6FD7594E6CA}" dt="2019-11-27T15:05:27.212" v="406" actId="1076"/>
          <ac:spMkLst>
            <pc:docMk/>
            <pc:sldMk cId="2893488113" sldId="289"/>
            <ac:spMk id="6" creationId="{1D6269D9-EEB7-4FE2-9BF0-88340346176E}"/>
          </ac:spMkLst>
        </pc:spChg>
        <pc:picChg chg="mod">
          <ac:chgData name="Tomer Lior" userId="73ef4b0f-a0d0-4f4b-9004-4c12cb8a8ac3" providerId="ADAL" clId="{59D2ED54-1D7C-41DF-8AEE-B6FD7594E6CA}" dt="2019-11-27T14:59:35.176" v="296" actId="1076"/>
          <ac:picMkLst>
            <pc:docMk/>
            <pc:sldMk cId="2893488113" sldId="289"/>
            <ac:picMk id="5" creationId="{C2DC7783-D99B-421C-8552-E3CE5FFC473C}"/>
          </ac:picMkLst>
        </pc:picChg>
        <pc:picChg chg="add mod">
          <ac:chgData name="Tomer Lior" userId="73ef4b0f-a0d0-4f4b-9004-4c12cb8a8ac3" providerId="ADAL" clId="{59D2ED54-1D7C-41DF-8AEE-B6FD7594E6CA}" dt="2019-11-27T15:05:12.361" v="400" actId="1076"/>
          <ac:picMkLst>
            <pc:docMk/>
            <pc:sldMk cId="2893488113" sldId="289"/>
            <ac:picMk id="7" creationId="{BF1FB53C-06CB-431F-BBBD-AE6D6AC74E6C}"/>
          </ac:picMkLst>
        </pc:picChg>
        <pc:picChg chg="add mod">
          <ac:chgData name="Tomer Lior" userId="73ef4b0f-a0d0-4f4b-9004-4c12cb8a8ac3" providerId="ADAL" clId="{59D2ED54-1D7C-41DF-8AEE-B6FD7594E6CA}" dt="2019-11-27T15:05:39.784" v="408" actId="1076"/>
          <ac:picMkLst>
            <pc:docMk/>
            <pc:sldMk cId="2893488113" sldId="289"/>
            <ac:picMk id="9" creationId="{DF71FD8E-19E3-44B9-B87C-E411B7D86137}"/>
          </ac:picMkLst>
        </pc:picChg>
      </pc:sldChg>
      <pc:sldChg chg="delSp modSp add modAnim modNotesTx">
        <pc:chgData name="Tomer Lior" userId="73ef4b0f-a0d0-4f4b-9004-4c12cb8a8ac3" providerId="ADAL" clId="{59D2ED54-1D7C-41DF-8AEE-B6FD7594E6CA}" dt="2019-11-27T15:15:23.056" v="807" actId="1076"/>
        <pc:sldMkLst>
          <pc:docMk/>
          <pc:sldMk cId="2575898738" sldId="290"/>
        </pc:sldMkLst>
        <pc:spChg chg="del">
          <ac:chgData name="Tomer Lior" userId="73ef4b0f-a0d0-4f4b-9004-4c12cb8a8ac3" providerId="ADAL" clId="{59D2ED54-1D7C-41DF-8AEE-B6FD7594E6CA}" dt="2019-11-27T15:11:53.604" v="735" actId="478"/>
          <ac:spMkLst>
            <pc:docMk/>
            <pc:sldMk cId="2575898738" sldId="290"/>
            <ac:spMk id="3" creationId="{95C231E0-BE5D-4C16-8775-AD9EE1E57587}"/>
          </ac:spMkLst>
        </pc:spChg>
        <pc:spChg chg="del">
          <ac:chgData name="Tomer Lior" userId="73ef4b0f-a0d0-4f4b-9004-4c12cb8a8ac3" providerId="ADAL" clId="{59D2ED54-1D7C-41DF-8AEE-B6FD7594E6CA}" dt="2019-11-27T15:11:52.019" v="734" actId="478"/>
          <ac:spMkLst>
            <pc:docMk/>
            <pc:sldMk cId="2575898738" sldId="290"/>
            <ac:spMk id="4" creationId="{76F572B3-8EC6-4F2E-A1DA-F9FB5B5C756B}"/>
          </ac:spMkLst>
        </pc:spChg>
        <pc:spChg chg="mod">
          <ac:chgData name="Tomer Lior" userId="73ef4b0f-a0d0-4f4b-9004-4c12cb8a8ac3" providerId="ADAL" clId="{59D2ED54-1D7C-41DF-8AEE-B6FD7594E6CA}" dt="2019-11-27T15:12:18.861" v="750" actId="1076"/>
          <ac:spMkLst>
            <pc:docMk/>
            <pc:sldMk cId="2575898738" sldId="290"/>
            <ac:spMk id="5" creationId="{87547AA8-86DA-4DE0-9E2B-4DB118B442A5}"/>
          </ac:spMkLst>
        </pc:spChg>
        <pc:spChg chg="del">
          <ac:chgData name="Tomer Lior" userId="73ef4b0f-a0d0-4f4b-9004-4c12cb8a8ac3" providerId="ADAL" clId="{59D2ED54-1D7C-41DF-8AEE-B6FD7594E6CA}" dt="2019-11-27T15:12:08.282" v="746" actId="478"/>
          <ac:spMkLst>
            <pc:docMk/>
            <pc:sldMk cId="2575898738" sldId="290"/>
            <ac:spMk id="10" creationId="{CA6BB0CE-7D87-429A-9432-D5A326ED6423}"/>
          </ac:spMkLst>
        </pc:spChg>
        <pc:spChg chg="del">
          <ac:chgData name="Tomer Lior" userId="73ef4b0f-a0d0-4f4b-9004-4c12cb8a8ac3" providerId="ADAL" clId="{59D2ED54-1D7C-41DF-8AEE-B6FD7594E6CA}" dt="2019-11-27T15:11:58.424" v="739" actId="478"/>
          <ac:spMkLst>
            <pc:docMk/>
            <pc:sldMk cId="2575898738" sldId="290"/>
            <ac:spMk id="24" creationId="{7B6FE251-7986-49BE-B018-B201A9B7D2B9}"/>
          </ac:spMkLst>
        </pc:spChg>
        <pc:spChg chg="mod">
          <ac:chgData name="Tomer Lior" userId="73ef4b0f-a0d0-4f4b-9004-4c12cb8a8ac3" providerId="ADAL" clId="{59D2ED54-1D7C-41DF-8AEE-B6FD7594E6CA}" dt="2019-11-27T15:15:23.056" v="807" actId="1076"/>
          <ac:spMkLst>
            <pc:docMk/>
            <pc:sldMk cId="2575898738" sldId="290"/>
            <ac:spMk id="25" creationId="{5D051C4C-B4D0-4244-B86B-BF6EA5F76F02}"/>
          </ac:spMkLst>
        </pc:spChg>
        <pc:spChg chg="del mod">
          <ac:chgData name="Tomer Lior" userId="73ef4b0f-a0d0-4f4b-9004-4c12cb8a8ac3" providerId="ADAL" clId="{59D2ED54-1D7C-41DF-8AEE-B6FD7594E6CA}" dt="2019-11-27T15:11:55.630" v="737" actId="478"/>
          <ac:spMkLst>
            <pc:docMk/>
            <pc:sldMk cId="2575898738" sldId="290"/>
            <ac:spMk id="26" creationId="{9EB57AA5-099E-4A6E-97F3-D09C5074A053}"/>
          </ac:spMkLst>
        </pc:spChg>
        <pc:spChg chg="del">
          <ac:chgData name="Tomer Lior" userId="73ef4b0f-a0d0-4f4b-9004-4c12cb8a8ac3" providerId="ADAL" clId="{59D2ED54-1D7C-41DF-8AEE-B6FD7594E6CA}" dt="2019-11-27T15:12:03.180" v="743" actId="478"/>
          <ac:spMkLst>
            <pc:docMk/>
            <pc:sldMk cId="2575898738" sldId="290"/>
            <ac:spMk id="28" creationId="{6D9ECE61-469D-4F9A-813B-303441004C82}"/>
          </ac:spMkLst>
        </pc:spChg>
        <pc:spChg chg="mod">
          <ac:chgData name="Tomer Lior" userId="73ef4b0f-a0d0-4f4b-9004-4c12cb8a8ac3" providerId="ADAL" clId="{59D2ED54-1D7C-41DF-8AEE-B6FD7594E6CA}" dt="2019-11-27T15:12:23.115" v="752" actId="1076"/>
          <ac:spMkLst>
            <pc:docMk/>
            <pc:sldMk cId="2575898738" sldId="290"/>
            <ac:spMk id="33" creationId="{82C92B36-5DB2-4C5F-A185-2606FA1B80E0}"/>
          </ac:spMkLst>
        </pc:spChg>
        <pc:spChg chg="del">
          <ac:chgData name="Tomer Lior" userId="73ef4b0f-a0d0-4f4b-9004-4c12cb8a8ac3" providerId="ADAL" clId="{59D2ED54-1D7C-41DF-8AEE-B6FD7594E6CA}" dt="2019-11-27T15:11:59.362" v="740" actId="478"/>
          <ac:spMkLst>
            <pc:docMk/>
            <pc:sldMk cId="2575898738" sldId="290"/>
            <ac:spMk id="35" creationId="{D75412A6-64C2-4985-AB05-2B905811FE25}"/>
          </ac:spMkLst>
        </pc:spChg>
        <pc:picChg chg="del">
          <ac:chgData name="Tomer Lior" userId="73ef4b0f-a0d0-4f4b-9004-4c12cb8a8ac3" providerId="ADAL" clId="{59D2ED54-1D7C-41DF-8AEE-B6FD7594E6CA}" dt="2019-11-27T15:12:27.534" v="754" actId="478"/>
          <ac:picMkLst>
            <pc:docMk/>
            <pc:sldMk cId="2575898738" sldId="290"/>
            <ac:picMk id="14" creationId="{308B5978-FF80-4111-907A-3F8DFD0728F1}"/>
          </ac:picMkLst>
        </pc:picChg>
        <pc:picChg chg="del">
          <ac:chgData name="Tomer Lior" userId="73ef4b0f-a0d0-4f4b-9004-4c12cb8a8ac3" providerId="ADAL" clId="{59D2ED54-1D7C-41DF-8AEE-B6FD7594E6CA}" dt="2019-11-27T15:12:30.627" v="757" actId="478"/>
          <ac:picMkLst>
            <pc:docMk/>
            <pc:sldMk cId="2575898738" sldId="290"/>
            <ac:picMk id="16" creationId="{42EC6ECC-D162-4A88-85BF-EC850F78E465}"/>
          </ac:picMkLst>
        </pc:picChg>
        <pc:picChg chg="mod">
          <ac:chgData name="Tomer Lior" userId="73ef4b0f-a0d0-4f4b-9004-4c12cb8a8ac3" providerId="ADAL" clId="{59D2ED54-1D7C-41DF-8AEE-B6FD7594E6CA}" dt="2019-11-27T15:12:32.599" v="758" actId="1076"/>
          <ac:picMkLst>
            <pc:docMk/>
            <pc:sldMk cId="2575898738" sldId="290"/>
            <ac:picMk id="17" creationId="{9CB3CC3D-7320-4C21-B936-757F6CE68069}"/>
          </ac:picMkLst>
        </pc:picChg>
        <pc:picChg chg="del">
          <ac:chgData name="Tomer Lior" userId="73ef4b0f-a0d0-4f4b-9004-4c12cb8a8ac3" providerId="ADAL" clId="{59D2ED54-1D7C-41DF-8AEE-B6FD7594E6CA}" dt="2019-11-27T15:12:28.142" v="755" actId="478"/>
          <ac:picMkLst>
            <pc:docMk/>
            <pc:sldMk cId="2575898738" sldId="290"/>
            <ac:picMk id="37" creationId="{4A0312B7-8FA2-4F0C-B8A1-9887114E93BF}"/>
          </ac:picMkLst>
        </pc:picChg>
        <pc:cxnChg chg="del mod">
          <ac:chgData name="Tomer Lior" userId="73ef4b0f-a0d0-4f4b-9004-4c12cb8a8ac3" providerId="ADAL" clId="{59D2ED54-1D7C-41DF-8AEE-B6FD7594E6CA}" dt="2019-11-27T15:12:08.796" v="747" actId="478"/>
          <ac:cxnSpMkLst>
            <pc:docMk/>
            <pc:sldMk cId="2575898738" sldId="290"/>
            <ac:cxnSpMk id="11" creationId="{08D18CB5-163D-4FB8-8739-05C1E1DCAB52}"/>
          </ac:cxnSpMkLst>
        </pc:cxnChg>
        <pc:cxnChg chg="del mod">
          <ac:chgData name="Tomer Lior" userId="73ef4b0f-a0d0-4f4b-9004-4c12cb8a8ac3" providerId="ADAL" clId="{59D2ED54-1D7C-41DF-8AEE-B6FD7594E6CA}" dt="2019-11-27T15:12:03.757" v="744" actId="478"/>
          <ac:cxnSpMkLst>
            <pc:docMk/>
            <pc:sldMk cId="2575898738" sldId="290"/>
            <ac:cxnSpMk id="29" creationId="{C49A91D4-983B-4451-8A38-753DBA30DD68}"/>
          </ac:cxnSpMkLst>
        </pc:cxnChg>
        <pc:cxnChg chg="mod">
          <ac:chgData name="Tomer Lior" userId="73ef4b0f-a0d0-4f4b-9004-4c12cb8a8ac3" providerId="ADAL" clId="{59D2ED54-1D7C-41DF-8AEE-B6FD7594E6CA}" dt="2019-11-27T15:12:25.251" v="753" actId="14100"/>
          <ac:cxnSpMkLst>
            <pc:docMk/>
            <pc:sldMk cId="2575898738" sldId="290"/>
            <ac:cxnSpMk id="34" creationId="{E5ED0498-3116-46A1-A343-60AEAC343DE3}"/>
          </ac:cxnSpMkLst>
        </pc:cxnChg>
        <pc:cxnChg chg="del mod">
          <ac:chgData name="Tomer Lior" userId="73ef4b0f-a0d0-4f4b-9004-4c12cb8a8ac3" providerId="ADAL" clId="{59D2ED54-1D7C-41DF-8AEE-B6FD7594E6CA}" dt="2019-11-27T15:12:00.335" v="741" actId="478"/>
          <ac:cxnSpMkLst>
            <pc:docMk/>
            <pc:sldMk cId="2575898738" sldId="290"/>
            <ac:cxnSpMk id="36" creationId="{A3D562A0-A636-4542-A25B-81B889A462D2}"/>
          </ac:cxnSpMkLst>
        </pc:cxnChg>
      </pc:sldChg>
      <pc:sldChg chg="delSp modSp add modAnim">
        <pc:chgData name="Tomer Lior" userId="73ef4b0f-a0d0-4f4b-9004-4c12cb8a8ac3" providerId="ADAL" clId="{59D2ED54-1D7C-41DF-8AEE-B6FD7594E6CA}" dt="2019-11-27T15:15:27.910" v="808" actId="1076"/>
        <pc:sldMkLst>
          <pc:docMk/>
          <pc:sldMk cId="695423971" sldId="291"/>
        </pc:sldMkLst>
        <pc:spChg chg="del mod">
          <ac:chgData name="Tomer Lior" userId="73ef4b0f-a0d0-4f4b-9004-4c12cb8a8ac3" providerId="ADAL" clId="{59D2ED54-1D7C-41DF-8AEE-B6FD7594E6CA}" dt="2019-11-27T15:14:02.988" v="784" actId="478"/>
          <ac:spMkLst>
            <pc:docMk/>
            <pc:sldMk cId="695423971" sldId="291"/>
            <ac:spMk id="4" creationId="{76F572B3-8EC6-4F2E-A1DA-F9FB5B5C756B}"/>
          </ac:spMkLst>
        </pc:spChg>
        <pc:spChg chg="del mod">
          <ac:chgData name="Tomer Lior" userId="73ef4b0f-a0d0-4f4b-9004-4c12cb8a8ac3" providerId="ADAL" clId="{59D2ED54-1D7C-41DF-8AEE-B6FD7594E6CA}" dt="2019-11-27T15:14:00.806" v="782" actId="478"/>
          <ac:spMkLst>
            <pc:docMk/>
            <pc:sldMk cId="695423971" sldId="291"/>
            <ac:spMk id="5" creationId="{87547AA8-86DA-4DE0-9E2B-4DB118B442A5}"/>
          </ac:spMkLst>
        </pc:spChg>
        <pc:spChg chg="del">
          <ac:chgData name="Tomer Lior" userId="73ef4b0f-a0d0-4f4b-9004-4c12cb8a8ac3" providerId="ADAL" clId="{59D2ED54-1D7C-41DF-8AEE-B6FD7594E6CA}" dt="2019-11-27T15:13:57.677" v="779" actId="478"/>
          <ac:spMkLst>
            <pc:docMk/>
            <pc:sldMk cId="695423971" sldId="291"/>
            <ac:spMk id="10" creationId="{CA6BB0CE-7D87-429A-9432-D5A326ED6423}"/>
          </ac:spMkLst>
        </pc:spChg>
        <pc:spChg chg="del">
          <ac:chgData name="Tomer Lior" userId="73ef4b0f-a0d0-4f4b-9004-4c12cb8a8ac3" providerId="ADAL" clId="{59D2ED54-1D7C-41DF-8AEE-B6FD7594E6CA}" dt="2019-11-27T15:14:06.890" v="787" actId="478"/>
          <ac:spMkLst>
            <pc:docMk/>
            <pc:sldMk cId="695423971" sldId="291"/>
            <ac:spMk id="24" creationId="{7B6FE251-7986-49BE-B018-B201A9B7D2B9}"/>
          </ac:spMkLst>
        </pc:spChg>
        <pc:spChg chg="del">
          <ac:chgData name="Tomer Lior" userId="73ef4b0f-a0d0-4f4b-9004-4c12cb8a8ac3" providerId="ADAL" clId="{59D2ED54-1D7C-41DF-8AEE-B6FD7594E6CA}" dt="2019-11-27T15:14:06.198" v="786" actId="478"/>
          <ac:spMkLst>
            <pc:docMk/>
            <pc:sldMk cId="695423971" sldId="291"/>
            <ac:spMk id="25" creationId="{5D051C4C-B4D0-4244-B86B-BF6EA5F76F02}"/>
          </ac:spMkLst>
        </pc:spChg>
        <pc:spChg chg="mod">
          <ac:chgData name="Tomer Lior" userId="73ef4b0f-a0d0-4f4b-9004-4c12cb8a8ac3" providerId="ADAL" clId="{59D2ED54-1D7C-41DF-8AEE-B6FD7594E6CA}" dt="2019-11-27T15:15:27.910" v="808" actId="1076"/>
          <ac:spMkLst>
            <pc:docMk/>
            <pc:sldMk cId="695423971" sldId="291"/>
            <ac:spMk id="26" creationId="{9EB57AA5-099E-4A6E-97F3-D09C5074A053}"/>
          </ac:spMkLst>
        </pc:spChg>
        <pc:spChg chg="del mod">
          <ac:chgData name="Tomer Lior" userId="73ef4b0f-a0d0-4f4b-9004-4c12cb8a8ac3" providerId="ADAL" clId="{59D2ED54-1D7C-41DF-8AEE-B6FD7594E6CA}" dt="2019-11-27T15:14:33.869" v="798" actId="478"/>
          <ac:spMkLst>
            <pc:docMk/>
            <pc:sldMk cId="695423971" sldId="291"/>
            <ac:spMk id="28" creationId="{6D9ECE61-469D-4F9A-813B-303441004C82}"/>
          </ac:spMkLst>
        </pc:spChg>
        <pc:spChg chg="del">
          <ac:chgData name="Tomer Lior" userId="73ef4b0f-a0d0-4f4b-9004-4c12cb8a8ac3" providerId="ADAL" clId="{59D2ED54-1D7C-41DF-8AEE-B6FD7594E6CA}" dt="2019-11-27T15:14:32.111" v="795" actId="478"/>
          <ac:spMkLst>
            <pc:docMk/>
            <pc:sldMk cId="695423971" sldId="291"/>
            <ac:spMk id="33" creationId="{82C92B36-5DB2-4C5F-A185-2606FA1B80E0}"/>
          </ac:spMkLst>
        </pc:spChg>
        <pc:spChg chg="mod">
          <ac:chgData name="Tomer Lior" userId="73ef4b0f-a0d0-4f4b-9004-4c12cb8a8ac3" providerId="ADAL" clId="{59D2ED54-1D7C-41DF-8AEE-B6FD7594E6CA}" dt="2019-11-27T15:14:37.402" v="800" actId="1076"/>
          <ac:spMkLst>
            <pc:docMk/>
            <pc:sldMk cId="695423971" sldId="291"/>
            <ac:spMk id="35" creationId="{D75412A6-64C2-4985-AB05-2B905811FE25}"/>
          </ac:spMkLst>
        </pc:spChg>
        <pc:picChg chg="mod">
          <ac:chgData name="Tomer Lior" userId="73ef4b0f-a0d0-4f4b-9004-4c12cb8a8ac3" providerId="ADAL" clId="{59D2ED54-1D7C-41DF-8AEE-B6FD7594E6CA}" dt="2019-11-27T15:14:29.308" v="793" actId="1076"/>
          <ac:picMkLst>
            <pc:docMk/>
            <pc:sldMk cId="695423971" sldId="291"/>
            <ac:picMk id="14" creationId="{308B5978-FF80-4111-907A-3F8DFD0728F1}"/>
          </ac:picMkLst>
        </pc:picChg>
        <pc:picChg chg="del">
          <ac:chgData name="Tomer Lior" userId="73ef4b0f-a0d0-4f4b-9004-4c12cb8a8ac3" providerId="ADAL" clId="{59D2ED54-1D7C-41DF-8AEE-B6FD7594E6CA}" dt="2019-11-27T15:14:19.096" v="791" actId="478"/>
          <ac:picMkLst>
            <pc:docMk/>
            <pc:sldMk cId="695423971" sldId="291"/>
            <ac:picMk id="16" creationId="{42EC6ECC-D162-4A88-85BF-EC850F78E465}"/>
          </ac:picMkLst>
        </pc:picChg>
        <pc:picChg chg="del">
          <ac:chgData name="Tomer Lior" userId="73ef4b0f-a0d0-4f4b-9004-4c12cb8a8ac3" providerId="ADAL" clId="{59D2ED54-1D7C-41DF-8AEE-B6FD7594E6CA}" dt="2019-11-27T15:14:18.581" v="790" actId="478"/>
          <ac:picMkLst>
            <pc:docMk/>
            <pc:sldMk cId="695423971" sldId="291"/>
            <ac:picMk id="17" creationId="{9CB3CC3D-7320-4C21-B936-757F6CE68069}"/>
          </ac:picMkLst>
        </pc:picChg>
        <pc:picChg chg="mod">
          <ac:chgData name="Tomer Lior" userId="73ef4b0f-a0d0-4f4b-9004-4c12cb8a8ac3" providerId="ADAL" clId="{59D2ED54-1D7C-41DF-8AEE-B6FD7594E6CA}" dt="2019-11-27T15:14:42.792" v="801" actId="1076"/>
          <ac:picMkLst>
            <pc:docMk/>
            <pc:sldMk cId="695423971" sldId="291"/>
            <ac:picMk id="37" creationId="{4A0312B7-8FA2-4F0C-B8A1-9887114E93BF}"/>
          </ac:picMkLst>
        </pc:picChg>
        <pc:cxnChg chg="del mod">
          <ac:chgData name="Tomer Lior" userId="73ef4b0f-a0d0-4f4b-9004-4c12cb8a8ac3" providerId="ADAL" clId="{59D2ED54-1D7C-41DF-8AEE-B6FD7594E6CA}" dt="2019-11-27T15:13:58.573" v="780" actId="478"/>
          <ac:cxnSpMkLst>
            <pc:docMk/>
            <pc:sldMk cId="695423971" sldId="291"/>
            <ac:cxnSpMk id="11" creationId="{08D18CB5-163D-4FB8-8739-05C1E1DCAB52}"/>
          </ac:cxnSpMkLst>
        </pc:cxnChg>
        <pc:cxnChg chg="del mod">
          <ac:chgData name="Tomer Lior" userId="73ef4b0f-a0d0-4f4b-9004-4c12cb8a8ac3" providerId="ADAL" clId="{59D2ED54-1D7C-41DF-8AEE-B6FD7594E6CA}" dt="2019-11-27T15:14:34.492" v="799" actId="478"/>
          <ac:cxnSpMkLst>
            <pc:docMk/>
            <pc:sldMk cId="695423971" sldId="291"/>
            <ac:cxnSpMk id="29" creationId="{C49A91D4-983B-4451-8A38-753DBA30DD68}"/>
          </ac:cxnSpMkLst>
        </pc:cxnChg>
        <pc:cxnChg chg="del mod">
          <ac:chgData name="Tomer Lior" userId="73ef4b0f-a0d0-4f4b-9004-4c12cb8a8ac3" providerId="ADAL" clId="{59D2ED54-1D7C-41DF-8AEE-B6FD7594E6CA}" dt="2019-11-27T15:14:32.666" v="796" actId="478"/>
          <ac:cxnSpMkLst>
            <pc:docMk/>
            <pc:sldMk cId="695423971" sldId="291"/>
            <ac:cxnSpMk id="34" creationId="{E5ED0498-3116-46A1-A343-60AEAC343DE3}"/>
          </ac:cxnSpMkLst>
        </pc:cxnChg>
        <pc:cxnChg chg="mod">
          <ac:chgData name="Tomer Lior" userId="73ef4b0f-a0d0-4f4b-9004-4c12cb8a8ac3" providerId="ADAL" clId="{59D2ED54-1D7C-41DF-8AEE-B6FD7594E6CA}" dt="2019-11-27T15:14:37.402" v="800" actId="1076"/>
          <ac:cxnSpMkLst>
            <pc:docMk/>
            <pc:sldMk cId="695423971" sldId="291"/>
            <ac:cxnSpMk id="36" creationId="{A3D562A0-A636-4542-A25B-81B889A462D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6245D-50B1-4948-80FA-74D09EA23509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4FA11-1CD3-4540-B3B5-C40D05E3E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1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הכוונה בתכנית קורסת?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כאשר נעשית פעולה לא חוקית (בדומה למה שתיארנו קודם) מערכת ההפעלה לוקחת את השליטה, ושולחת איתות (</a:t>
            </a:r>
            <a:r>
              <a:rPr lang="en-US" dirty="0"/>
              <a:t>signal</a:t>
            </a:r>
            <a:r>
              <a:rPr lang="he-IL" dirty="0"/>
              <a:t>)</a:t>
            </a:r>
            <a:br>
              <a:rPr lang="en-US" dirty="0"/>
            </a:br>
            <a:r>
              <a:rPr lang="he-IL" dirty="0"/>
              <a:t>שמטרתו להפסיק את פעולת התהליך (התכנית) שלנו.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כלומר בהינתן והייתה שגיאה, מערכת ההפעלה: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שומרת את המצב של התכנית שלנו (למקרה ונוכל לטפל בשגיאה ולהמשיך את התכנית)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מוצאת את הסיבה לשגיאה (גישה לא חוקית, חלוקה ב0, </a:t>
            </a:r>
            <a:r>
              <a:rPr lang="en-US" dirty="0"/>
              <a:t>overflow</a:t>
            </a:r>
            <a:r>
              <a:rPr lang="he-IL" dirty="0"/>
              <a:t> וכו')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מטפלת בשגיאה (למשל הדפסת הודעה מתאימה או עצירת התכנית)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ממשיכה את הרצת התהליך מאותה נקודה בה התרחשה השגיאה (במידה וטופלה השגיאה)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עמוד נחמד שמסביר על התהליך </a:t>
            </a:r>
            <a:r>
              <a:rPr lang="en-US" dirty="0"/>
              <a:t>http://www.it.uu.se/education/course/homepage/os/vt18/module-1/exception-and-interrupt-handling/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1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הכוונה בתכנית קורסת?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כאשר נעשית פעולה לא חוקית (בדומה למה שתיארנו קודם) מערכת ההפעלה לוקחת את השליטה, ושולחת איתות (</a:t>
            </a:r>
            <a:r>
              <a:rPr lang="en-US" dirty="0"/>
              <a:t>signal</a:t>
            </a:r>
            <a:r>
              <a:rPr lang="he-IL" dirty="0"/>
              <a:t>)</a:t>
            </a:r>
            <a:br>
              <a:rPr lang="en-US" dirty="0"/>
            </a:br>
            <a:r>
              <a:rPr lang="he-IL" dirty="0"/>
              <a:t>שמטרתו להפסיק את פעולת התהליך (התכנית) שלנו.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כלומר בהינתן והייתה שגיאה, מערכת ההפעלה: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שומרת את המצב של התכנית שלנו (למקרה ונוכל לטפל בשגיאה ולהמשיך את התכנית)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מוצאת את הסיבה לשגיאה (גישה לא חוקית, חלוקה ב0, </a:t>
            </a:r>
            <a:r>
              <a:rPr lang="en-US" dirty="0"/>
              <a:t>overflow</a:t>
            </a:r>
            <a:r>
              <a:rPr lang="he-IL" dirty="0"/>
              <a:t> וכו')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מטפלת בשגיאה (למשל הדפסת הודעה מתאימה או עצירת התכנית)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ממשיכה את הרצת התהליך מאותה נקודה בה התרחשה השגיאה (במידה וטופלה השגיאה)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עמוד נחמד שמסביר על התהליך </a:t>
            </a:r>
            <a:r>
              <a:rPr lang="en-US" dirty="0"/>
              <a:t>http://www.it.uu.se/education/course/homepage/os/vt18/module-1/exception-and-interrupt-handling/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6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אם אנו רוצים לזרוק חריגה בבנאי</a:t>
            </a:r>
            <a:r>
              <a:rPr lang="he-IL" baseline="0" dirty="0"/>
              <a:t> לאחר שהקצנו </a:t>
            </a:r>
            <a:r>
              <a:rPr lang="he-IL" baseline="0" dirty="0" err="1"/>
              <a:t>זכרון</a:t>
            </a:r>
            <a:r>
              <a:rPr lang="he-IL" baseline="0" dirty="0"/>
              <a:t> או משאב יש לשחרר אותו לפני הזריקה. זאת כי האובייקט לא </a:t>
            </a:r>
            <a:r>
              <a:rPr lang="he-IL" baseline="0" dirty="0" err="1"/>
              <a:t>יווצר</a:t>
            </a:r>
            <a:r>
              <a:rPr lang="he-IL" baseline="0" dirty="0"/>
              <a:t>, ולכן לא יקרא המפרק שלו.</a:t>
            </a:r>
            <a:endParaRPr lang="he-IL" dirty="0"/>
          </a:p>
          <a:p>
            <a:pPr algn="r"/>
            <a:endParaRPr lang="he-IL" dirty="0"/>
          </a:p>
          <a:p>
            <a:pPr algn="r"/>
            <a:r>
              <a:rPr lang="he-IL" dirty="0"/>
              <a:t>בדוגמא</a:t>
            </a:r>
            <a:r>
              <a:rPr lang="he-IL" baseline="0" dirty="0"/>
              <a:t> הנ"ל יקראו המפרקים של כל האובייקטים שנוצרו. נזרק 11111 כדי להדגים שניתן לזרוק מספר, במציאות אין סיבה לעשות כזה דבר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3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נסו לחשוב מה יקרה שנקרא לפונקציה </a:t>
            </a:r>
            <a:r>
              <a:rPr lang="en-US" dirty="0" err="1"/>
              <a:t>printId</a:t>
            </a:r>
            <a:r>
              <a:rPr lang="he-IL" dirty="0"/>
              <a:t> מהשקופית הקודמת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33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הבעיה היא שלא תפסנו את הסוג </a:t>
            </a:r>
            <a:r>
              <a:rPr lang="en-US" dirty="0"/>
              <a:t>int</a:t>
            </a:r>
            <a:r>
              <a:rPr lang="he-IL" dirty="0"/>
              <a:t> שנזרק גם הוא מהפונקציה (לא רק </a:t>
            </a:r>
            <a:r>
              <a:rPr lang="en-US" dirty="0"/>
              <a:t>std::string</a:t>
            </a:r>
            <a:r>
              <a:rPr lang="he-IL" dirty="0"/>
              <a:t>), </a:t>
            </a:r>
          </a:p>
          <a:p>
            <a:pPr algn="r" rtl="1"/>
            <a:r>
              <a:rPr lang="he-IL" dirty="0"/>
              <a:t>במקרה שאף פונקציה בשרשרת הקריאות לא תפסה את מה שנזרק תתקבל שגיאה והתכנית תעוף.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נשים לב שה-</a:t>
            </a:r>
            <a:r>
              <a:rPr lang="en-US" dirty="0"/>
              <a:t>Visual Studio</a:t>
            </a:r>
            <a:r>
              <a:rPr lang="he-IL" dirty="0"/>
              <a:t> אומר לנו שהייתה "חריגה שלא טופלה" (</a:t>
            </a:r>
            <a:r>
              <a:rPr lang="en-US" dirty="0"/>
              <a:t>Exception Unhandled</a:t>
            </a:r>
            <a:r>
              <a:rPr lang="he-IL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בשפת </a:t>
            </a:r>
            <a:r>
              <a:rPr lang="en-US" dirty="0"/>
              <a:t>C++</a:t>
            </a:r>
            <a:r>
              <a:rPr lang="he-IL" dirty="0"/>
              <a:t> "..." (3 נקודות) אומרות לקומפיילר להתייחס לכל מה שהתקבל כתקין (ניתן גם לבצע בפונקציות).</a:t>
            </a:r>
          </a:p>
          <a:p>
            <a:pPr algn="r" rtl="1"/>
            <a:r>
              <a:rPr lang="he-IL" dirty="0"/>
              <a:t>בצורה הזו לא נוכל להתייחס לפרמטר שנזרק, כלומר לא נוכל להדפיס אותו או לחלץ ממנו מידע.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22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כמה דגשים חשובים לגבי </a:t>
            </a:r>
            <a:r>
              <a:rPr lang="en-US" b="1" dirty="0"/>
              <a:t>catch</a:t>
            </a:r>
            <a:r>
              <a:rPr lang="he-IL" dirty="0"/>
              <a:t>:</a:t>
            </a:r>
          </a:p>
          <a:p>
            <a:pPr algn="r" rtl="1"/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תפיסת כמה סוגי </a:t>
            </a:r>
            <a:r>
              <a:rPr lang="en-US" dirty="0"/>
              <a:t>types</a:t>
            </a:r>
            <a:r>
              <a:rPr lang="he-IL" dirty="0"/>
              <a:t> מאפשרת לתכנית שלנו להיות גמישה יותר בטיפול בשגיאות.</a:t>
            </a:r>
            <a:br>
              <a:rPr lang="en-US" dirty="0"/>
            </a:br>
            <a:r>
              <a:rPr lang="he-IL" dirty="0"/>
              <a:t>(לדוגמא בתכנית שלנו אנו מגנים על עצמנו גם מקלט לא תקין וגם משגיאה לא ידועה </a:t>
            </a:r>
            <a:br>
              <a:rPr lang="en-US" dirty="0"/>
            </a:br>
            <a:r>
              <a:rPr lang="he-IL" dirty="0"/>
              <a:t>שיכלה להתרחש וכתוצאה מכך </a:t>
            </a:r>
            <a:r>
              <a:rPr lang="he-IL" dirty="0" err="1"/>
              <a:t>יזרק</a:t>
            </a:r>
            <a:r>
              <a:rPr lang="he-IL" dirty="0"/>
              <a:t> </a:t>
            </a:r>
            <a:r>
              <a:rPr lang="en-US" dirty="0"/>
              <a:t>type</a:t>
            </a:r>
            <a:r>
              <a:rPr lang="he-IL" dirty="0"/>
              <a:t> שאליו לא ציפינו)</a:t>
            </a:r>
            <a:br>
              <a:rPr lang="en-US" dirty="0"/>
            </a:b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היינו רוצים לבצע את ה </a:t>
            </a:r>
            <a:r>
              <a:rPr lang="en-US" dirty="0"/>
              <a:t>catch</a:t>
            </a:r>
            <a:r>
              <a:rPr lang="he-IL" dirty="0"/>
              <a:t> "הפופולארי" יותר קודם, כלומר היינו רוצים ש-</a:t>
            </a:r>
            <a:r>
              <a:rPr lang="en-US" dirty="0"/>
              <a:t>types</a:t>
            </a:r>
            <a:r>
              <a:rPr lang="he-IL" dirty="0"/>
              <a:t> שלהם יש סיכוי </a:t>
            </a:r>
            <a:br>
              <a:rPr lang="en-US" dirty="0"/>
            </a:br>
            <a:r>
              <a:rPr lang="he-IL" dirty="0"/>
              <a:t>גבוה יותר להיזרק ייתפסו קודם ויחסכו את הבדיקות שאחריהם.</a:t>
            </a:r>
            <a:br>
              <a:rPr lang="en-US" dirty="0"/>
            </a:br>
            <a:r>
              <a:rPr lang="he-IL" dirty="0"/>
              <a:t> (לדוגמא אם במקרה שלנו נזרק אובייקט מסוג </a:t>
            </a:r>
            <a:r>
              <a:rPr lang="en-US" dirty="0"/>
              <a:t>std::string</a:t>
            </a:r>
            <a:r>
              <a:rPr lang="he-IL" dirty="0"/>
              <a:t> אז המקרים של </a:t>
            </a:r>
            <a:r>
              <a:rPr lang="en-US" dirty="0"/>
              <a:t>int</a:t>
            </a:r>
            <a:r>
              <a:rPr lang="he-IL" dirty="0"/>
              <a:t> או </a:t>
            </a:r>
            <a:r>
              <a:rPr lang="en-US" dirty="0"/>
              <a:t>'…’</a:t>
            </a:r>
            <a:r>
              <a:rPr lang="he-IL" dirty="0"/>
              <a:t> לא יבדקו)</a:t>
            </a:r>
            <a:br>
              <a:rPr lang="en-US" dirty="0"/>
            </a:b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את ה </a:t>
            </a:r>
            <a:r>
              <a:rPr lang="en-US" dirty="0"/>
              <a:t>catch(…)</a:t>
            </a:r>
            <a:r>
              <a:rPr lang="he-IL" dirty="0"/>
              <a:t> עושים בסוף (כי אם הוא בהתחלה לא נתפוס את ה </a:t>
            </a:r>
            <a:r>
              <a:rPr lang="en-US" dirty="0"/>
              <a:t>types</a:t>
            </a:r>
            <a:r>
              <a:rPr lang="he-IL" dirty="0"/>
              <a:t> האחרים באופן ספציפי)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כדאי להימנע מהעתקה מיותרת של אובייקטים, ולכן ניתן לתפוס באמצעות </a:t>
            </a:r>
            <a:r>
              <a:rPr lang="en-US" dirty="0"/>
              <a:t>reference</a:t>
            </a:r>
            <a:r>
              <a:rPr lang="he-IL" dirty="0"/>
              <a:t> (מוסבר בשקופיות הבאות)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55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0" dirty="0"/>
              <a:t>ניתן לבנות מחלקות משלנו שיעזרו לנו בטיפול בשגיאות.</a:t>
            </a:r>
          </a:p>
          <a:p>
            <a:pPr algn="r" rtl="1"/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0" dirty="0"/>
              <a:t>התייחסו לפונקציה </a:t>
            </a:r>
            <a:r>
              <a:rPr lang="en-US" b="0" dirty="0" err="1"/>
              <a:t>printValue</a:t>
            </a:r>
            <a:r>
              <a:rPr lang="he-IL" b="0" dirty="0"/>
              <a:t> כחלק מתוך קובץ ה-</a:t>
            </a:r>
            <a:r>
              <a:rPr lang="en-US" b="0" dirty="0"/>
              <a:t>main.cpp</a:t>
            </a:r>
            <a:r>
              <a:rPr lang="he-IL" b="0" dirty="0"/>
              <a:t>,פונקציית ה-</a:t>
            </a:r>
            <a:r>
              <a:rPr lang="en-US" b="0" dirty="0"/>
              <a:t>main</a:t>
            </a:r>
            <a:r>
              <a:rPr lang="he-IL" b="0" dirty="0"/>
              <a:t> נמצאת בתחתית הקובץ (ובשקופית הבאה)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בדוגמא זרקנו אובייקט מהסוג של המחלקה </a:t>
            </a:r>
            <a:r>
              <a:rPr lang="en-US" b="0" dirty="0" err="1"/>
              <a:t>MyError</a:t>
            </a:r>
            <a:r>
              <a:rPr lang="he-IL" b="0" dirty="0"/>
              <a:t> שאותה יצרנו קודם.</a:t>
            </a:r>
          </a:p>
          <a:p>
            <a:pPr algn="r" rtl="1"/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4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כמתכנתים תמיד נשאף להעביר את השגיאות שלנו לזמן קומפילציה, כלומר לדעת מה לא בסדר בתוכנית עוד לפני שהיא רצה.</a:t>
            </a:r>
          </a:p>
          <a:p>
            <a:pPr algn="r" rtl="1"/>
            <a:r>
              <a:rPr lang="he-IL" dirty="0"/>
              <a:t>היינו רוצים שהקומפיילר יימנע </a:t>
            </a:r>
            <a:r>
              <a:rPr lang="he-IL" dirty="0" err="1"/>
              <a:t>מאיתנו</a:t>
            </a:r>
            <a:r>
              <a:rPr lang="he-IL" dirty="0"/>
              <a:t> להריץ תכנית בידיעה שקיימים באגים ושגיאות פוטנציאליות.</a:t>
            </a:r>
            <a:br>
              <a:rPr lang="en-US" dirty="0"/>
            </a:br>
            <a:r>
              <a:rPr lang="he-IL" dirty="0"/>
              <a:t>לשם כך למשל אנחנו מגדירים </a:t>
            </a:r>
            <a:r>
              <a:rPr lang="en-US" dirty="0"/>
              <a:t>const</a:t>
            </a:r>
            <a:r>
              <a:rPr lang="he-IL" dirty="0"/>
              <a:t> על משתנים – אם במקרה ניסינו לשנות משתנה</a:t>
            </a:r>
            <a:r>
              <a:rPr lang="he-IL" baseline="0" dirty="0"/>
              <a:t> שאמור להיות קבוע הקומפיילר לא יסכים לכך.</a:t>
            </a:r>
            <a:endParaRPr lang="he-IL" dirty="0"/>
          </a:p>
          <a:p>
            <a:pPr algn="r" rtl="1"/>
            <a:r>
              <a:rPr lang="he-IL" dirty="0"/>
              <a:t>במצגת נתמקד דווקא בניהול </a:t>
            </a:r>
            <a:r>
              <a:rPr lang="he-IL" b="1" dirty="0"/>
              <a:t>שגיאות זמן הריצה</a:t>
            </a:r>
            <a:r>
              <a:rPr lang="he-IL" dirty="0"/>
              <a:t>, כלומר שגיאות המתרחשות במהלך ריצת התכנית.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7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0" dirty="0"/>
              <a:t>התייחסו לקוד כעל חלק מתוך קובץ ה-</a:t>
            </a:r>
            <a:r>
              <a:rPr lang="en-US" b="0" dirty="0"/>
              <a:t>main.cpp</a:t>
            </a:r>
            <a:r>
              <a:rPr lang="he-IL" b="0" dirty="0"/>
              <a:t>, שחלקו העליון מופיע בשקופית הקודמת.</a:t>
            </a:r>
          </a:p>
          <a:p>
            <a:pPr algn="r" rtl="1"/>
            <a:endParaRPr lang="he-IL" b="0" dirty="0"/>
          </a:p>
          <a:p>
            <a:pPr algn="r" rtl="1"/>
            <a:r>
              <a:rPr lang="en-US" b="0" dirty="0"/>
              <a:t>catch by ref</a:t>
            </a:r>
            <a:r>
              <a:rPr lang="he-IL" b="0" dirty="0"/>
              <a:t> – כדי להימנע מהעתקות של האובייקטים שזרקנו נתפוס את האובייקט באמצעות </a:t>
            </a:r>
            <a:r>
              <a:rPr lang="en-US" b="0" dirty="0"/>
              <a:t>reference</a:t>
            </a:r>
            <a:endParaRPr lang="he-IL" b="0" dirty="0"/>
          </a:p>
          <a:p>
            <a:pPr algn="r" rtl="1"/>
            <a:r>
              <a:rPr lang="he-IL" b="0" dirty="0"/>
              <a:t>(בדומה </a:t>
            </a:r>
            <a:r>
              <a:rPr lang="he-IL" b="0" dirty="0" err="1"/>
              <a:t>לאיך</a:t>
            </a:r>
            <a:r>
              <a:rPr lang="he-IL" b="0" dirty="0"/>
              <a:t> שהתרגלנו להעביר אובייקטים כפרמטרים לפונקציה)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כך לדוגמא יכולנו לשפר את הקוד שבשקופיות הקודמות, ולתפוס את האובייקטים של מחלקת </a:t>
            </a:r>
            <a:r>
              <a:rPr lang="en-US" dirty="0"/>
              <a:t>string</a:t>
            </a:r>
            <a:r>
              <a:rPr lang="he-IL" dirty="0"/>
              <a:t> באמצעות </a:t>
            </a:r>
            <a:r>
              <a:rPr lang="en-US" dirty="0"/>
              <a:t>ref</a:t>
            </a:r>
            <a:r>
              <a:rPr lang="he-I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4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עקרונות הירושה ופולימורפיזם עובדים גם פה...</a:t>
            </a:r>
            <a:endParaRPr lang="en-US" b="1" dirty="0"/>
          </a:p>
          <a:p>
            <a:pPr algn="r" rtl="1"/>
            <a:endParaRPr lang="en-US" b="1" dirty="0"/>
          </a:p>
          <a:p>
            <a:pPr algn="r" rtl="1"/>
            <a:r>
              <a:rPr lang="he-IL" b="1" dirty="0"/>
              <a:t>תזכורת </a:t>
            </a:r>
            <a:r>
              <a:rPr lang="en-US" b="1" dirty="0"/>
              <a:t>virtual = 0</a:t>
            </a:r>
            <a:r>
              <a:rPr lang="he-IL" b="0" dirty="0"/>
              <a:t>:</a:t>
            </a:r>
          </a:p>
          <a:p>
            <a:pPr algn="r" rtl="1"/>
            <a:r>
              <a:rPr lang="he-IL" b="0" dirty="0"/>
              <a:t>כשהגדרנו פונקציה </a:t>
            </a:r>
            <a:r>
              <a:rPr lang="he-IL" b="0" dirty="0" err="1"/>
              <a:t>כוירטואלית</a:t>
            </a:r>
            <a:r>
              <a:rPr lang="he-IL" b="0" dirty="0"/>
              <a:t> טהורה המחלקה הופכת להיות אבסטרקטית.</a:t>
            </a:r>
            <a:br>
              <a:rPr lang="en-US" b="0" dirty="0"/>
            </a:br>
            <a:r>
              <a:rPr lang="he-IL" b="0" dirty="0"/>
              <a:t>אם מחלקה מסוימת יורשת ממחלקה אבסטרקטית ניתן ליצור מופע שלה רק בתנאי שכל הפונקציות </a:t>
            </a:r>
            <a:r>
              <a:rPr lang="he-IL" b="0" dirty="0" err="1"/>
              <a:t>הוירטואליות</a:t>
            </a:r>
            <a:r>
              <a:rPr lang="he-IL" b="0" dirty="0"/>
              <a:t> הטהורות מומשו.</a:t>
            </a:r>
          </a:p>
          <a:p>
            <a:pPr algn="r" rtl="1"/>
            <a:r>
              <a:rPr lang="he-IL" b="0" dirty="0"/>
              <a:t>במקרה שלנו זה מכריח את כל המחלקות שיורשות מ </a:t>
            </a:r>
            <a:r>
              <a:rPr lang="en-US" b="0" dirty="0" err="1"/>
              <a:t>MyError</a:t>
            </a:r>
            <a:r>
              <a:rPr lang="he-IL" b="0" dirty="0"/>
              <a:t> לממש את הפונקציה </a:t>
            </a:r>
            <a:r>
              <a:rPr lang="en-US" b="0" dirty="0" err="1"/>
              <a:t>whatWentWrong</a:t>
            </a:r>
            <a:r>
              <a:rPr lang="he-IL" b="0" dirty="0"/>
              <a:t>.</a:t>
            </a:r>
            <a:endParaRPr lang="en-US" b="0" dirty="0"/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נשים לב שאופן הניהול של המחלקות זהה למה שהיינו רגילים: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/>
              <a:t>שדות פרטיים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/>
              <a:t>בנאים 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b="0" dirty="0"/>
              <a:t>כל אלו יעזרו לנו לנהל את הטיפול בשגיאות.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90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תזכורת</a:t>
            </a:r>
            <a:r>
              <a:rPr lang="he-IL" b="0" dirty="0"/>
              <a:t>:</a:t>
            </a:r>
            <a:endParaRPr lang="en-US" b="0" dirty="0"/>
          </a:p>
          <a:p>
            <a:pPr algn="r" rtl="1"/>
            <a:r>
              <a:rPr lang="he-IL" b="0" dirty="0"/>
              <a:t>ניתן לממש פונקציה וירטואלית טהורה (ייחודי ל </a:t>
            </a:r>
            <a:r>
              <a:rPr lang="en-US" b="0" dirty="0"/>
              <a:t>C++</a:t>
            </a:r>
            <a:r>
              <a:rPr lang="he-IL" b="0" dirty="0"/>
              <a:t>), אולם בדרך כלל זה מצביע על כך שיש בעיה בתכנון שלנו!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בבנאים השתמשנו בשורת אתחול: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/>
              <a:t>בבנאי של מחלקת </a:t>
            </a:r>
            <a:r>
              <a:rPr lang="en-US" b="0" dirty="0" err="1"/>
              <a:t>WrongInputError</a:t>
            </a:r>
            <a:r>
              <a:rPr lang="he-IL" b="0" dirty="0"/>
              <a:t> אתחלנו באמצעות שורת אתחול את השדה </a:t>
            </a:r>
            <a:r>
              <a:rPr lang="en-US" b="0" dirty="0"/>
              <a:t>input</a:t>
            </a:r>
            <a:endParaRPr lang="he-IL" b="0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/>
              <a:t> בבנאי של מחלקת </a:t>
            </a:r>
            <a:r>
              <a:rPr lang="en-US" b="0" dirty="0" err="1"/>
              <a:t>NotEnoughDigitsError</a:t>
            </a:r>
            <a:r>
              <a:rPr lang="he-IL" b="0" dirty="0"/>
              <a:t> הפעלנו באמצעות שורת אתחול את הבנאי של מחלקת האב</a:t>
            </a:r>
            <a:br>
              <a:rPr lang="en-US" b="0" dirty="0"/>
            </a:br>
            <a:r>
              <a:rPr lang="he-IL" b="0" dirty="0"/>
              <a:t> כדי לבנות את האובייקט של המחלקה.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ניתן להשתמש באופרטור החיבור עבור מחרוזות </a:t>
            </a:r>
            <a:r>
              <a:rPr lang="en-US" b="0" dirty="0"/>
              <a:t>std::string</a:t>
            </a:r>
            <a:r>
              <a:rPr lang="he-IL" b="0" dirty="0"/>
              <a:t>, שמשרשר שתי מחרוזות ביחד.</a:t>
            </a:r>
          </a:p>
          <a:p>
            <a:pPr algn="r" rtl="1"/>
            <a:r>
              <a:rPr lang="he-IL" b="0" dirty="0"/>
              <a:t>השתמשנו ב </a:t>
            </a:r>
            <a:r>
              <a:rPr lang="en-US" b="0" dirty="0"/>
              <a:t>std::</a:t>
            </a:r>
            <a:r>
              <a:rPr lang="en-US" b="0" dirty="0" err="1"/>
              <a:t>to_string</a:t>
            </a:r>
            <a:r>
              <a:rPr lang="he-IL" b="0" dirty="0"/>
              <a:t> (פונקציה של הספרייה הסטנדרטית).</a:t>
            </a:r>
          </a:p>
          <a:p>
            <a:pPr algn="r" rtl="1"/>
            <a:endParaRPr lang="he-IL" b="0" dirty="0"/>
          </a:p>
          <a:p>
            <a:pPr algn="r" rtl="1"/>
            <a:endParaRPr lang="he-IL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97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תזכורת</a:t>
            </a:r>
            <a:r>
              <a:rPr lang="he-IL" b="0" dirty="0"/>
              <a:t>:</a:t>
            </a:r>
            <a:endParaRPr lang="en-US" b="0" dirty="0"/>
          </a:p>
          <a:p>
            <a:pPr algn="r" rtl="1"/>
            <a:endParaRPr lang="en-US" b="0" dirty="0"/>
          </a:p>
          <a:p>
            <a:pPr algn="r" rtl="1"/>
            <a:r>
              <a:rPr lang="he-IL" b="0" dirty="0"/>
              <a:t>הפולימורפיזם בא לידי ביטוי בכך שהתפיסה של האובייקט נעשית על פי מחלקת האב.</a:t>
            </a:r>
          </a:p>
          <a:p>
            <a:pPr algn="r" rtl="1"/>
            <a:r>
              <a:rPr lang="he-IL" b="0" dirty="0"/>
              <a:t>כל האובייקטים שמימשנו יורשים מהמחלקה </a:t>
            </a:r>
            <a:r>
              <a:rPr lang="en-US" b="0" dirty="0" err="1"/>
              <a:t>MyError</a:t>
            </a:r>
            <a:r>
              <a:rPr lang="he-IL" b="0" dirty="0"/>
              <a:t> ולכן ניתן להתייחס אליהם כך.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הפונקציה </a:t>
            </a:r>
            <a:r>
              <a:rPr lang="he-IL" b="0" dirty="0" err="1"/>
              <a:t>הוירטואלית</a:t>
            </a:r>
            <a:r>
              <a:rPr lang="he-IL" b="0" dirty="0"/>
              <a:t> </a:t>
            </a:r>
            <a:r>
              <a:rPr lang="en-US" b="0" dirty="0" err="1"/>
              <a:t>whatWentWrong</a:t>
            </a:r>
            <a:r>
              <a:rPr lang="he-IL" b="0" dirty="0"/>
              <a:t> היא וירטואלית, </a:t>
            </a:r>
          </a:p>
          <a:p>
            <a:pPr algn="r" rtl="1"/>
            <a:r>
              <a:rPr lang="he-IL" b="0" dirty="0"/>
              <a:t>ולכן הקומפיילר יפעיל את הפונקציה שמומשה אצל המחלקה היורשת שנמצאת הכי עמוק בעץ הירושה.</a:t>
            </a:r>
          </a:p>
          <a:p>
            <a:pPr algn="r" rtl="1"/>
            <a:r>
              <a:rPr lang="he-IL" b="0" dirty="0"/>
              <a:t>כלומר נוכל להדפיס את ההודעה שרלוונטית לשגיאה ספציפית.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חשוב להקפיד על תפיסה באמצעות הפניה ( </a:t>
            </a:r>
            <a:r>
              <a:rPr lang="en-US" b="0" dirty="0"/>
              <a:t>catch by ref</a:t>
            </a:r>
            <a:r>
              <a:rPr lang="he-IL" b="0" dirty="0"/>
              <a:t>)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בדוגמא 1 אנו שולחים מספר עם מעט מידי ספרות, וכתוצאה מכך נזרקת המחרוזת שחזרה מהפונקציה </a:t>
            </a:r>
            <a:r>
              <a:rPr lang="en-US" b="0" dirty="0" err="1"/>
              <a:t>whatWentWrong</a:t>
            </a:r>
            <a:r>
              <a:rPr lang="he-IL" b="0" dirty="0"/>
              <a:t> של המחלקה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endParaRPr lang="he-IL" b="1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1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תזכורת</a:t>
            </a:r>
            <a:r>
              <a:rPr lang="he-IL" b="0" dirty="0"/>
              <a:t>:</a:t>
            </a:r>
            <a:endParaRPr lang="en-US" b="0" dirty="0"/>
          </a:p>
          <a:p>
            <a:pPr algn="r" rtl="1"/>
            <a:endParaRPr lang="en-US" b="0" dirty="0"/>
          </a:p>
          <a:p>
            <a:pPr algn="r" rtl="1"/>
            <a:r>
              <a:rPr lang="he-IL" b="0" dirty="0"/>
              <a:t>הפולימורפיזם בא לידי ביטוי בכך שהתפיסה של האובייקט נעשית על פי מחלקת האב.</a:t>
            </a:r>
          </a:p>
          <a:p>
            <a:pPr algn="r" rtl="1"/>
            <a:r>
              <a:rPr lang="he-IL" b="0" dirty="0"/>
              <a:t>כל האובייקטים שמימשנו יורשים מהמחלקה </a:t>
            </a:r>
            <a:r>
              <a:rPr lang="en-US" b="0" dirty="0" err="1"/>
              <a:t>MyError</a:t>
            </a:r>
            <a:r>
              <a:rPr lang="he-IL" b="0" dirty="0"/>
              <a:t> ולכן ניתן להתייחס אליהם כך.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הפונקציה </a:t>
            </a:r>
            <a:r>
              <a:rPr lang="he-IL" b="0" dirty="0" err="1"/>
              <a:t>הוירטואלית</a:t>
            </a:r>
            <a:r>
              <a:rPr lang="he-IL" b="0" dirty="0"/>
              <a:t> </a:t>
            </a:r>
            <a:r>
              <a:rPr lang="en-US" b="0" dirty="0" err="1"/>
              <a:t>whatWentWrong</a:t>
            </a:r>
            <a:r>
              <a:rPr lang="he-IL" b="0" dirty="0"/>
              <a:t> היא וירטואלית, </a:t>
            </a:r>
          </a:p>
          <a:p>
            <a:pPr algn="r" rtl="1"/>
            <a:r>
              <a:rPr lang="he-IL" b="0" dirty="0"/>
              <a:t>ולכן הקומפיילר יפעיל את הפונקציה שמומשה אצל המחלקה היורשת שנמצאת הכי עמוק בעץ הירושה.</a:t>
            </a:r>
          </a:p>
          <a:p>
            <a:pPr algn="r" rtl="1"/>
            <a:r>
              <a:rPr lang="he-IL" b="0" dirty="0"/>
              <a:t>כלומר נוכל להדפיס את ההודעה שרלוונטית לשגיאה ספציפית.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חשוב להקפיד על תפיסה באמצעות הפניה ( </a:t>
            </a:r>
            <a:r>
              <a:rPr lang="en-US" b="0" dirty="0"/>
              <a:t>catch by ref</a:t>
            </a:r>
            <a:r>
              <a:rPr lang="he-IL" b="0" dirty="0"/>
              <a:t>)</a:t>
            </a:r>
          </a:p>
          <a:p>
            <a:pPr algn="r" rtl="1"/>
            <a:endParaRPr lang="he-IL" b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0" dirty="0"/>
              <a:t>בדוגמא 2 אנו שולחים מספר לא תקין (שלילי), וכתוצאה מכך נזרקת המחרוזת שחזרה מהפונקציה </a:t>
            </a:r>
            <a:r>
              <a:rPr lang="en-US" b="0" dirty="0" err="1"/>
              <a:t>whatWentWrong</a:t>
            </a:r>
            <a:r>
              <a:rPr lang="he-IL" b="0" dirty="0"/>
              <a:t> של המחלקה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endParaRPr lang="he-IL" b="1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/>
              <a:t>תזכורת</a:t>
            </a:r>
            <a:r>
              <a:rPr lang="he-IL" b="0" dirty="0"/>
              <a:t>:</a:t>
            </a:r>
            <a:endParaRPr lang="en-US" b="0" dirty="0"/>
          </a:p>
          <a:p>
            <a:pPr algn="r" rtl="1"/>
            <a:endParaRPr lang="en-US" b="0" dirty="0"/>
          </a:p>
          <a:p>
            <a:pPr algn="r" rtl="1"/>
            <a:r>
              <a:rPr lang="he-IL" b="0" dirty="0"/>
              <a:t>הפולימורפיזם בא לידי ביטוי בכך שהתפיסה של האובייקט נעשית על פי מחלקת האב.</a:t>
            </a:r>
          </a:p>
          <a:p>
            <a:pPr algn="r" rtl="1"/>
            <a:r>
              <a:rPr lang="he-IL" b="0" dirty="0"/>
              <a:t>כל האובייקטים שמימשנו יורשים מהמחלקה </a:t>
            </a:r>
            <a:r>
              <a:rPr lang="en-US" b="0" dirty="0" err="1"/>
              <a:t>MyError</a:t>
            </a:r>
            <a:r>
              <a:rPr lang="he-IL" b="0" dirty="0"/>
              <a:t> ולכן ניתן להתייחס אליהם כך.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הפונקציה </a:t>
            </a:r>
            <a:r>
              <a:rPr lang="he-IL" b="0" dirty="0" err="1"/>
              <a:t>הוירטואלית</a:t>
            </a:r>
            <a:r>
              <a:rPr lang="he-IL" b="0" dirty="0"/>
              <a:t> </a:t>
            </a:r>
            <a:r>
              <a:rPr lang="en-US" b="0" dirty="0" err="1"/>
              <a:t>whatWentWrong</a:t>
            </a:r>
            <a:r>
              <a:rPr lang="he-IL" b="0" dirty="0"/>
              <a:t> היא וירטואלית, </a:t>
            </a:r>
          </a:p>
          <a:p>
            <a:pPr algn="r" rtl="1"/>
            <a:r>
              <a:rPr lang="he-IL" b="0" dirty="0"/>
              <a:t>ולכן הקומפיילר יפעיל את הפונקציה שמומשה אצל המחלקה היורשת שנמצאת הכי עמוק בעץ הירושה.</a:t>
            </a:r>
          </a:p>
          <a:p>
            <a:pPr algn="r" rtl="1"/>
            <a:r>
              <a:rPr lang="he-IL" b="0" dirty="0"/>
              <a:t>כלומר נוכל להדפיס את ההודעה שרלוונטית לשגיאה ספציפית.</a:t>
            </a:r>
          </a:p>
          <a:p>
            <a:pPr algn="r" rtl="1"/>
            <a:endParaRPr lang="he-IL" b="0" dirty="0"/>
          </a:p>
          <a:p>
            <a:pPr algn="r" rtl="1"/>
            <a:r>
              <a:rPr lang="he-IL" b="0" dirty="0"/>
              <a:t>חשוב להקפיד על תפיסה באמצעות הפניה ( </a:t>
            </a:r>
            <a:r>
              <a:rPr lang="en-US" b="0" dirty="0"/>
              <a:t>catch by ref</a:t>
            </a:r>
            <a:r>
              <a:rPr lang="he-IL" b="0" dirty="0"/>
              <a:t>)</a:t>
            </a:r>
          </a:p>
          <a:p>
            <a:pPr algn="r" rtl="1"/>
            <a:endParaRPr lang="he-IL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7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6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0" dirty="0"/>
              <a:t>מה שעשינו בדוגמא הזו זהה למה שעשינו קודם, אלא שהפעם השתמשנו במחלקת </a:t>
            </a:r>
            <a:r>
              <a:rPr lang="en-US" b="0" dirty="0"/>
              <a:t>std::exception</a:t>
            </a:r>
            <a:r>
              <a:rPr lang="he-IL" b="0" dirty="0"/>
              <a:t> שכבר בנו בשבילנו.</a:t>
            </a:r>
            <a:endParaRPr lang="en-US" b="0" dirty="0"/>
          </a:p>
          <a:p>
            <a:pPr algn="r" rtl="1"/>
            <a:endParaRPr lang="he-IL" b="1" dirty="0"/>
          </a:p>
          <a:p>
            <a:pPr algn="r" rtl="1"/>
            <a:r>
              <a:rPr lang="he-IL" b="1" dirty="0"/>
              <a:t>מה יקרה אם נתפוס ללא שימוש ב-</a:t>
            </a:r>
            <a:r>
              <a:rPr lang="en-US" b="1" dirty="0"/>
              <a:t>reference</a:t>
            </a:r>
            <a:r>
              <a:rPr lang="he-IL" b="1" dirty="0"/>
              <a:t>?</a:t>
            </a:r>
          </a:p>
          <a:p>
            <a:pPr algn="r" rtl="1"/>
            <a:r>
              <a:rPr lang="he-IL" dirty="0"/>
              <a:t>אם לא נתפוס</a:t>
            </a:r>
            <a:r>
              <a:rPr lang="he-IL" baseline="0" dirty="0"/>
              <a:t> עם </a:t>
            </a:r>
            <a:r>
              <a:rPr lang="he-IL" baseline="0" dirty="0" err="1"/>
              <a:t>רפרנס</a:t>
            </a:r>
            <a:r>
              <a:rPr lang="he-IL" baseline="0" dirty="0"/>
              <a:t>, יקרא בנאי ההעתקה של </a:t>
            </a:r>
            <a:r>
              <a:rPr lang="en-US" baseline="0" dirty="0"/>
              <a:t>std::exception</a:t>
            </a:r>
            <a:r>
              <a:rPr lang="he-IL" baseline="0" dirty="0"/>
              <a:t> בכניסה ל-</a:t>
            </a:r>
            <a:r>
              <a:rPr lang="en-US" baseline="0" dirty="0"/>
              <a:t>catch</a:t>
            </a:r>
            <a:r>
              <a:rPr lang="he-IL" baseline="0" dirty="0"/>
              <a:t>, ויועתקו מ-</a:t>
            </a:r>
            <a:r>
              <a:rPr lang="en-US" baseline="0" dirty="0" err="1"/>
              <a:t>MyException</a:t>
            </a:r>
            <a:r>
              <a:rPr lang="he-IL" baseline="0" dirty="0"/>
              <a:t> רק החלקים של מחלקת האב </a:t>
            </a:r>
            <a:r>
              <a:rPr lang="en-US" baseline="0" dirty="0"/>
              <a:t>std::exception</a:t>
            </a:r>
            <a:r>
              <a:rPr lang="he-IL" baseline="0" dirty="0"/>
              <a:t>. דיברנו על זה בשיעור פולימורפיזם – לתופעה זו קוראים </a:t>
            </a:r>
            <a:r>
              <a:rPr lang="en-US" baseline="0" dirty="0"/>
              <a:t>slicing</a:t>
            </a:r>
            <a:r>
              <a:rPr lang="he-IL" baseline="0" dirty="0"/>
              <a:t>!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b="1" dirty="0"/>
              <a:t>תזכורת: שימוש ב-</a:t>
            </a:r>
            <a:r>
              <a:rPr lang="en-US" b="1" dirty="0"/>
              <a:t>std::</a:t>
            </a:r>
            <a:r>
              <a:rPr lang="en-US" b="1" dirty="0" err="1"/>
              <a:t>cerr</a:t>
            </a:r>
            <a:br>
              <a:rPr lang="en-US" dirty="0"/>
            </a:br>
            <a:r>
              <a:rPr lang="he-IL" dirty="0"/>
              <a:t>אפשר להדפיס את השגיאה ל</a:t>
            </a:r>
            <a:r>
              <a:rPr lang="en-US" dirty="0"/>
              <a:t>stream</a:t>
            </a:r>
            <a:r>
              <a:rPr lang="he-IL" dirty="0"/>
              <a:t> שנקרא </a:t>
            </a:r>
            <a:r>
              <a:rPr lang="en-US" dirty="0"/>
              <a:t>std::</a:t>
            </a:r>
            <a:r>
              <a:rPr lang="en-US" dirty="0" err="1"/>
              <a:t>cerr</a:t>
            </a:r>
            <a:r>
              <a:rPr lang="he-IL" dirty="0"/>
              <a:t>. בחלק מסביבות הפיתוח (למשל </a:t>
            </a:r>
            <a:r>
              <a:rPr lang="en-US" dirty="0" err="1"/>
              <a:t>Clion</a:t>
            </a:r>
            <a:r>
              <a:rPr lang="he-IL" dirty="0"/>
              <a:t> או </a:t>
            </a:r>
            <a:r>
              <a:rPr lang="en-US" dirty="0"/>
              <a:t>eclipse</a:t>
            </a:r>
            <a:r>
              <a:rPr lang="he-IL" dirty="0"/>
              <a:t>) ההודעות המודפסות באמצעות </a:t>
            </a:r>
            <a:r>
              <a:rPr lang="en-US" dirty="0" err="1"/>
              <a:t>cerr</a:t>
            </a:r>
            <a:r>
              <a:rPr lang="he-IL" dirty="0"/>
              <a:t> יצבעו באדום.</a:t>
            </a:r>
          </a:p>
          <a:p>
            <a:pPr algn="r" rtl="1"/>
            <a:r>
              <a:rPr lang="he-IL" dirty="0"/>
              <a:t>בנוסף ניתן אחר כך להוציא בקלות את כל השגיאות שהיו בתכנית לקובץ </a:t>
            </a:r>
            <a:r>
              <a:rPr lang="en-US" dirty="0"/>
              <a:t>log</a:t>
            </a:r>
            <a:r>
              <a:rPr lang="he-IL" dirty="0"/>
              <a:t> (מכיוון שהן הודפסו ל</a:t>
            </a:r>
            <a:r>
              <a:rPr lang="en-US" dirty="0"/>
              <a:t>stream</a:t>
            </a:r>
            <a:r>
              <a:rPr lang="he-IL" dirty="0"/>
              <a:t> אחר).</a:t>
            </a:r>
          </a:p>
          <a:p>
            <a:pPr algn="r" rtl="1"/>
            <a:r>
              <a:rPr lang="he-IL" dirty="0"/>
              <a:t>ניתן לבצע את זה באמצעות הפקודה </a:t>
            </a:r>
            <a:r>
              <a:rPr lang="en-US" dirty="0" err="1"/>
              <a:t>rdebuff</a:t>
            </a:r>
            <a:r>
              <a:rPr lang="he-IL" dirty="0"/>
              <a:t> המאפשרת להסיט </a:t>
            </a:r>
            <a:r>
              <a:rPr lang="en-US" dirty="0"/>
              <a:t>stream</a:t>
            </a:r>
            <a:r>
              <a:rPr lang="he-IL" dirty="0"/>
              <a:t> אחד לכיוון </a:t>
            </a:r>
            <a:r>
              <a:rPr lang="en-US" dirty="0"/>
              <a:t>stream</a:t>
            </a:r>
            <a:r>
              <a:rPr lang="he-IL" dirty="0"/>
              <a:t> אחר, ניתן יהיה לקבל בונוס בנושא.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74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מומלץ לרפרף בקישור, יש המון מחלקות של חריגות שמומשו ויכולות לשמש אותנו.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מומלץ להתרגל להשתמש ב </a:t>
            </a:r>
            <a:r>
              <a:rPr lang="en-US" dirty="0"/>
              <a:t>exceptions</a:t>
            </a:r>
            <a:r>
              <a:rPr lang="he-IL" dirty="0"/>
              <a:t> שנבנו בשבילנו...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לא תמיד נוכל להימנע משגיאות בזמן ריצה, כי לפעמים זה לא תלוי בנו.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לדוגמא משתמש שהכניס שם קובץ לא תקין, או אם נגמרו המשאבים במכונה שעליה רץ הקוד...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האם אתם יכולים לחשוב על שגיאות זמן ריצה נוספות?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38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לא נזרוק </a:t>
            </a:r>
            <a:r>
              <a:rPr lang="en-US" dirty="0"/>
              <a:t>exception</a:t>
            </a:r>
            <a:r>
              <a:rPr lang="he-IL" dirty="0"/>
              <a:t> מה-</a:t>
            </a:r>
            <a:r>
              <a:rPr lang="en-US" dirty="0"/>
              <a:t>destructor</a:t>
            </a:r>
            <a:r>
              <a:rPr lang="he-IL" dirty="0"/>
              <a:t> בדיוק מאותה הסיבה שאנחנו לא קוראים לו ישירות, אנחנו מסתכנים בכך שנקרא לו פעמיים.</a:t>
            </a:r>
          </a:p>
          <a:p>
            <a:pPr algn="r" rtl="1"/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84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קישור לאופן המימוש של מייקרוסופט למנגנון ניהול החריגות/שגיאות בקומפיילר </a:t>
            </a:r>
            <a:r>
              <a:rPr lang="en-US" dirty="0" err="1"/>
              <a:t>gcc</a:t>
            </a:r>
            <a:r>
              <a:rPr lang="he-IL" dirty="0"/>
              <a:t> (</a:t>
            </a:r>
            <a:r>
              <a:rPr lang="en-US" dirty="0"/>
              <a:t>windows 32</a:t>
            </a:r>
            <a:r>
              <a:rPr lang="he-IL" dirty="0"/>
              <a:t>)</a:t>
            </a:r>
          </a:p>
          <a:p>
            <a:pPr algn="r" rtl="1"/>
            <a:r>
              <a:rPr lang="en-US" dirty="0"/>
              <a:t>https://web.archive.org/web/20180115191634/http://www.microsoft.com:80/msj/0197/exception/exception.aspx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המאמר לא פשוט, עיקר הדברים: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ישנו </a:t>
            </a:r>
            <a:r>
              <a:rPr lang="en-US" dirty="0"/>
              <a:t>thread</a:t>
            </a:r>
            <a:r>
              <a:rPr lang="he-IL" dirty="0"/>
              <a:t> אשר עוקב אחרי ריצת התכנית ומזהה שגיאות (רץ במקביל לתכנית שלנו)</a:t>
            </a:r>
          </a:p>
          <a:p>
            <a:pPr algn="r" rtl="1"/>
            <a:r>
              <a:rPr lang="he-IL" dirty="0"/>
              <a:t>ישנם כמה מבני נתונים </a:t>
            </a:r>
            <a:r>
              <a:rPr lang="he-IL" dirty="0" err="1"/>
              <a:t>הנועדו</a:t>
            </a:r>
            <a:r>
              <a:rPr lang="he-IL" dirty="0"/>
              <a:t> להפניה לפונקציה המטפלת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92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8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*מסתבר</a:t>
            </a:r>
            <a:r>
              <a:rPr lang="he-IL" baseline="0" dirty="0"/>
              <a:t> שגילים היא צורת הרבים של גיל - </a:t>
            </a:r>
            <a:r>
              <a:rPr lang="en-US" baseline="0" dirty="0"/>
              <a:t>http://hebrew-academy.org.il/2012/11/06/%D7%92%D7%99%D7%9C%D7%90%D7%99%D7%9D/</a:t>
            </a:r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7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דרך הנפוצה לניהול שגיאות הינה הגדרת קודי שגיאה והחזרתם לפונקציה הקוראת.</a:t>
            </a:r>
          </a:p>
          <a:p>
            <a:pPr algn="r" rtl="1"/>
            <a:r>
              <a:rPr lang="he-IL" dirty="0"/>
              <a:t>ממשקים רבים עובדים בדרך זו,</a:t>
            </a:r>
            <a:r>
              <a:rPr lang="he-IL" baseline="0" dirty="0"/>
              <a:t> </a:t>
            </a:r>
            <a:r>
              <a:rPr lang="he-IL" dirty="0"/>
              <a:t>הספרייה הסטנדרטית ב </a:t>
            </a:r>
            <a:r>
              <a:rPr lang="en-US" dirty="0"/>
              <a:t>C/C++</a:t>
            </a:r>
            <a:r>
              <a:rPr lang="he-IL" dirty="0"/>
              <a:t>, ממשקי </a:t>
            </a:r>
            <a:r>
              <a:rPr lang="en-US" dirty="0"/>
              <a:t>Windows</a:t>
            </a:r>
            <a:r>
              <a:rPr lang="he-IL" dirty="0"/>
              <a:t> (לדוגמא קישור לקודי השגיאה המתקבלים כאשר משתמשים ב </a:t>
            </a:r>
            <a:r>
              <a:rPr lang="en-US" dirty="0"/>
              <a:t>Windows API</a:t>
            </a:r>
            <a:r>
              <a:rPr lang="he-IL" dirty="0"/>
              <a:t> של מייקרוסופט) </a:t>
            </a:r>
            <a:r>
              <a:rPr lang="en-US" dirty="0"/>
              <a:t>https://docs.microsoft.com/en-us/windows/desktop/debug/system-error-codes--0-499-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פתרון</a:t>
            </a:r>
            <a:r>
              <a:rPr lang="he-IL" baseline="0" dirty="0"/>
              <a:t> אפשרי - </a:t>
            </a:r>
            <a:r>
              <a:rPr lang="he-IL" dirty="0"/>
              <a:t>אפשר לשמור לכל אובייקט </a:t>
            </a:r>
            <a:r>
              <a:rPr lang="en-US" dirty="0"/>
              <a:t>member</a:t>
            </a:r>
            <a:r>
              <a:rPr lang="he-IL" baseline="0" dirty="0"/>
              <a:t> שיזכור אם הוא במצב חוקי או לא, אבל זה מאוד לא אלגנטי, ואפשר לדמיין איך זה מסתבך משם</a:t>
            </a:r>
            <a:endParaRPr lang="en-US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  <a:p>
            <a:pPr algn="r" rtl="1"/>
            <a:r>
              <a:rPr lang="he-IL" dirty="0"/>
              <a:t>הבעיה היא שהטיפול בשגיאה מתערבב עם הלוגיקה של הפונקציה. נשים לב שבמידה והאיבר המקסימלי במערך הוא </a:t>
            </a:r>
            <a:r>
              <a:rPr lang="en-US" dirty="0"/>
              <a:t>-1</a:t>
            </a:r>
            <a:r>
              <a:rPr lang="he-IL" dirty="0"/>
              <a:t>, הפונקציה תחזיר ערך זה, ומי</a:t>
            </a:r>
            <a:br>
              <a:rPr lang="en-US" dirty="0"/>
            </a:br>
            <a:r>
              <a:rPr lang="he-IL" dirty="0"/>
              <a:t>שקרא לפונקציה עשוי לחשוב שמדובר בשגיאה!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הפתרון הסטנדרטי</a:t>
            </a:r>
            <a:r>
              <a:rPr lang="he-IL" baseline="0" dirty="0"/>
              <a:t> הוא </a:t>
            </a:r>
            <a:r>
              <a:rPr lang="he-IL" dirty="0"/>
              <a:t>על ידי החזרת התשובה</a:t>
            </a:r>
            <a:r>
              <a:rPr lang="he-IL" baseline="0" dirty="0"/>
              <a:t> לפונקציה דרך ארגומנט נוסף – מצביע או </a:t>
            </a:r>
            <a:r>
              <a:rPr lang="he-IL" baseline="0" dirty="0" err="1"/>
              <a:t>רפרנס</a:t>
            </a:r>
            <a:r>
              <a:rPr lang="he-IL" baseline="0" dirty="0"/>
              <a:t>, והחזרת ערך השגיאה דרך ערך החזרה. 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86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גם שפות </a:t>
            </a:r>
            <a:r>
              <a:rPr lang="en-US" dirty="0"/>
              <a:t>Java</a:t>
            </a:r>
            <a:r>
              <a:rPr lang="he-IL" dirty="0"/>
              <a:t>, </a:t>
            </a:r>
            <a:r>
              <a:rPr lang="en-US" dirty="0"/>
              <a:t>Python</a:t>
            </a:r>
            <a:r>
              <a:rPr lang="he-IL" dirty="0"/>
              <a:t>, </a:t>
            </a:r>
            <a:r>
              <a:rPr lang="en-US" dirty="0"/>
              <a:t>C#</a:t>
            </a:r>
            <a:r>
              <a:rPr lang="he-IL" dirty="0"/>
              <a:t> תומכות בזריקה מתוך פונקציה</a:t>
            </a:r>
          </a:p>
          <a:p>
            <a:pPr algn="r" rtl="1"/>
            <a:r>
              <a:rPr lang="he-IL" dirty="0"/>
              <a:t>ב </a:t>
            </a:r>
            <a:r>
              <a:rPr lang="en-US" dirty="0"/>
              <a:t>C++</a:t>
            </a:r>
            <a:r>
              <a:rPr lang="he-IL" dirty="0"/>
              <a:t> ניתן לזרוק גם טיפוסים פשוטים כמו </a:t>
            </a:r>
            <a:r>
              <a:rPr lang="en-US" dirty="0"/>
              <a:t>int/char*/double…</a:t>
            </a:r>
            <a:r>
              <a:rPr lang="he-IL" dirty="0"/>
              <a:t> לעומת </a:t>
            </a:r>
            <a:r>
              <a:rPr lang="en-US" dirty="0"/>
              <a:t>Java</a:t>
            </a:r>
            <a:r>
              <a:rPr lang="he-IL" dirty="0"/>
              <a:t> ששם אפשר לזרוק אובייקטים בלבד.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כאשר מתבצעת זריקה של </a:t>
            </a:r>
            <a:r>
              <a:rPr lang="en-US" dirty="0"/>
              <a:t>type</a:t>
            </a:r>
            <a:r>
              <a:rPr lang="he-IL" dirty="0"/>
              <a:t> מסוים מפונקציה, הוא מחלחלת (</a:t>
            </a:r>
            <a:r>
              <a:rPr lang="en-US" dirty="0"/>
              <a:t>propagates</a:t>
            </a:r>
            <a:r>
              <a:rPr lang="he-IL" dirty="0"/>
              <a:t>) במעלה ה </a:t>
            </a:r>
            <a:r>
              <a:rPr lang="en-US" dirty="0"/>
              <a:t>calling stack</a:t>
            </a:r>
            <a:r>
              <a:rPr lang="he-IL" dirty="0"/>
              <a:t> עד שמישהו תפס אותו.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נקיף את חלק הקוד הבעייתי ב </a:t>
            </a:r>
            <a:r>
              <a:rPr lang="en-US" dirty="0"/>
              <a:t>try</a:t>
            </a:r>
            <a:r>
              <a:rPr lang="he-IL" dirty="0"/>
              <a:t> (נקרא </a:t>
            </a:r>
            <a:r>
              <a:rPr lang="en-US" dirty="0"/>
              <a:t>try block</a:t>
            </a:r>
            <a:r>
              <a:rPr lang="he-IL" dirty="0"/>
              <a:t>), ומיד אחריו נתפוס את סוגי השגיאות העלולות להיזרק מתוך הפונקציות שב </a:t>
            </a:r>
            <a:r>
              <a:rPr lang="en-US" dirty="0"/>
              <a:t>try block</a:t>
            </a:r>
            <a:r>
              <a:rPr lang="he-IL" dirty="0"/>
              <a:t> באמצעות </a:t>
            </a:r>
            <a:r>
              <a:rPr lang="en-US" dirty="0"/>
              <a:t>catch</a:t>
            </a:r>
            <a:r>
              <a:rPr lang="he-IL" dirty="0"/>
              <a:t>.</a:t>
            </a:r>
          </a:p>
          <a:p>
            <a:pPr algn="r" rtl="1"/>
            <a:r>
              <a:rPr lang="he-IL" dirty="0"/>
              <a:t>לאחר שתפסנו את השגיאה יתבצע קטע קוד לטיפול בשגיאות (</a:t>
            </a:r>
            <a:r>
              <a:rPr lang="en-US" dirty="0"/>
              <a:t>catch block</a:t>
            </a:r>
            <a:r>
              <a:rPr lang="he-IL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4FA11-1CD3-4540-B3B5-C40D05E3E3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D4AA79-44EC-4936-A8D8-1A559AFFD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7068"/>
            <a:ext cx="9144000" cy="2479675"/>
          </a:xfrm>
          <a:noFill/>
          <a:ln w="12700">
            <a:noFill/>
          </a:ln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889EC91-267C-4A75-B7B7-754316DA8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0618"/>
            <a:ext cx="9144000" cy="615143"/>
          </a:xfrm>
          <a:noFill/>
          <a:ln w="12700">
            <a:noFill/>
          </a:ln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964272-9B53-47AD-B010-6EF56154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083A22A-5D11-40F0-BD0F-AE141324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6B9BDD-8FEB-4580-A0DC-48760431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sp>
        <p:nvSpPr>
          <p:cNvPr id="9" name="משולש ישר-זווית 8">
            <a:extLst>
              <a:ext uri="{FF2B5EF4-FFF2-40B4-BE49-F238E27FC236}">
                <a16:creationId xmlns:a16="http://schemas.microsoft.com/office/drawing/2014/main" id="{7C92F403-77F4-46FE-981B-92A5B64C6CDA}"/>
              </a:ext>
            </a:extLst>
          </p:cNvPr>
          <p:cNvSpPr/>
          <p:nvPr userDrawn="1"/>
        </p:nvSpPr>
        <p:spPr>
          <a:xfrm flipH="1">
            <a:off x="11506200" y="0"/>
            <a:ext cx="685800" cy="6858000"/>
          </a:xfrm>
          <a:prstGeom prst="rtTriangle">
            <a:avLst/>
          </a:prstGeom>
          <a:gradFill>
            <a:gsLst>
              <a:gs pos="100000">
                <a:srgbClr val="007FDE">
                  <a:alpha val="90000"/>
                </a:srgbClr>
              </a:gs>
              <a:gs pos="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שולש ישר-זווית 9">
            <a:extLst>
              <a:ext uri="{FF2B5EF4-FFF2-40B4-BE49-F238E27FC236}">
                <a16:creationId xmlns:a16="http://schemas.microsoft.com/office/drawing/2014/main" id="{AF3E6B83-74A4-472A-A87E-D7D229FEF64A}"/>
              </a:ext>
            </a:extLst>
          </p:cNvPr>
          <p:cNvSpPr/>
          <p:nvPr userDrawn="1"/>
        </p:nvSpPr>
        <p:spPr>
          <a:xfrm rot="10800000">
            <a:off x="11706224" y="0"/>
            <a:ext cx="485775" cy="6219824"/>
          </a:xfrm>
          <a:prstGeom prst="rtTriangle">
            <a:avLst/>
          </a:prstGeom>
          <a:gradFill>
            <a:gsLst>
              <a:gs pos="100000">
                <a:srgbClr val="007FDE">
                  <a:alpha val="90000"/>
                </a:srgbClr>
              </a:gs>
              <a:gs pos="0">
                <a:srgbClr val="159BFF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שולש ישר-זווית 10">
            <a:extLst>
              <a:ext uri="{FF2B5EF4-FFF2-40B4-BE49-F238E27FC236}">
                <a16:creationId xmlns:a16="http://schemas.microsoft.com/office/drawing/2014/main" id="{D7623B76-21FA-42F8-811D-7B07298786AC}"/>
              </a:ext>
            </a:extLst>
          </p:cNvPr>
          <p:cNvSpPr/>
          <p:nvPr userDrawn="1"/>
        </p:nvSpPr>
        <p:spPr>
          <a:xfrm flipH="1">
            <a:off x="11811000" y="0"/>
            <a:ext cx="381000" cy="6858000"/>
          </a:xfrm>
          <a:prstGeom prst="rtTriangle">
            <a:avLst/>
          </a:prstGeom>
          <a:solidFill>
            <a:srgbClr val="159B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22" y="286002"/>
            <a:ext cx="6104355" cy="25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C62205-81A8-4EB1-AC98-57587F76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86351CB-70CA-410A-8EF4-0AFF6AB81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0E6C0B3-3A30-48D2-B7BF-0E0C39AB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AA79366-DB81-45AE-85E6-8C24C1E4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B0521C4-70FD-46E1-876B-8C4B1DC7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16" name="קבוצה 15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11431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AB1365-BCAE-409C-8045-8925E7FC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0786A49-2AE4-4558-A8EC-518A8211E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C04321-9560-41E9-A347-866CE6E6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5D084E7-2442-4639-9653-D48C4E9A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58A2C0-D214-4189-AF3B-E9FD3485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משולש ישר-זווית 13">
            <a:extLst>
              <a:ext uri="{FF2B5EF4-FFF2-40B4-BE49-F238E27FC236}">
                <a16:creationId xmlns:a16="http://schemas.microsoft.com/office/drawing/2014/main" id="{44C677AF-A124-4AAC-AC1D-619292EF34C5}"/>
              </a:ext>
            </a:extLst>
          </p:cNvPr>
          <p:cNvSpPr/>
          <p:nvPr userDrawn="1"/>
        </p:nvSpPr>
        <p:spPr>
          <a:xfrm flipH="1">
            <a:off x="11506200" y="0"/>
            <a:ext cx="685800" cy="6858000"/>
          </a:xfrm>
          <a:prstGeom prst="rtTriangle">
            <a:avLst/>
          </a:prstGeom>
          <a:gradFill>
            <a:gsLst>
              <a:gs pos="100000">
                <a:srgbClr val="007FDE">
                  <a:alpha val="90000"/>
                </a:srgbClr>
              </a:gs>
              <a:gs pos="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שולש ישר-זווית 14">
            <a:extLst>
              <a:ext uri="{FF2B5EF4-FFF2-40B4-BE49-F238E27FC236}">
                <a16:creationId xmlns:a16="http://schemas.microsoft.com/office/drawing/2014/main" id="{28C74465-6AC4-4333-85A5-E30235CF7E7B}"/>
              </a:ext>
            </a:extLst>
          </p:cNvPr>
          <p:cNvSpPr/>
          <p:nvPr userDrawn="1"/>
        </p:nvSpPr>
        <p:spPr>
          <a:xfrm rot="10800000">
            <a:off x="11706224" y="0"/>
            <a:ext cx="485775" cy="6219824"/>
          </a:xfrm>
          <a:prstGeom prst="rtTriangle">
            <a:avLst/>
          </a:prstGeom>
          <a:gradFill>
            <a:gsLst>
              <a:gs pos="100000">
                <a:srgbClr val="007FDE">
                  <a:alpha val="90000"/>
                </a:srgbClr>
              </a:gs>
              <a:gs pos="0">
                <a:srgbClr val="159BFF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שולש ישר-זווית 15">
            <a:extLst>
              <a:ext uri="{FF2B5EF4-FFF2-40B4-BE49-F238E27FC236}">
                <a16:creationId xmlns:a16="http://schemas.microsoft.com/office/drawing/2014/main" id="{B3E61D3F-98C5-454D-AAB7-AB900ADD3389}"/>
              </a:ext>
            </a:extLst>
          </p:cNvPr>
          <p:cNvSpPr/>
          <p:nvPr userDrawn="1"/>
        </p:nvSpPr>
        <p:spPr>
          <a:xfrm flipH="1">
            <a:off x="11811000" y="0"/>
            <a:ext cx="381000" cy="6858000"/>
          </a:xfrm>
          <a:prstGeom prst="rtTriangle">
            <a:avLst/>
          </a:prstGeom>
          <a:solidFill>
            <a:srgbClr val="159B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קבוצה 12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00548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B9A330-B391-4454-BE32-29C4F92E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B62008-9176-49FD-9529-936391E58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769FEB5-C64E-488E-9246-579718578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5715F67-26AD-4F57-9E0B-40E966B6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4A8024B-A2D1-4259-BD9D-DB8AB625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FE0E57F-2BF1-4120-B17A-1A8AD15E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14" name="קבוצה 13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48024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245A3B-CC0B-4FB5-AE18-D3F6F644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D235D1B-7069-4625-AAAD-163FE8E2F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D8AE024-7E3E-4FA8-9435-463FCFEC5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3FBBD2C-3770-422C-AF9E-84034CBD2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4972FC9-8CD0-4616-AD67-7EE48F5A7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3D5CD7C-B87C-4B44-A92A-1A3A4569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642FB7B-537D-4226-834D-897F9614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96533D8-4E5B-47EC-B0D0-4FADC447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13" name="קבוצה 12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אליפסה 14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87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D7717C-9758-4594-A807-AB1EFF4F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26D0295-CE7B-45ED-B56B-5A852B00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BFAB375-2BA1-4466-8DF0-6A09659B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8D06C33-15CB-43A0-B6A1-A46F67B2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9" name="קבוצה 8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6061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0D4CD47-B8E0-4252-A0C1-8B0EA7FB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B931254-A0EE-4EE3-9914-712180B4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076140F-6591-459F-870F-A58F33EA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8" name="קבוצה 7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37024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1C8C4B-532D-4CDE-B76E-4867AF50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4F80AA3-74B7-4F5A-896F-C95E76505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71DE534-8990-4D23-9C07-689555A27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97C5B76-6C5B-4ECB-A82F-0EE871BD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0594BC0-2F4E-4350-AB5F-689315F7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40F9715-BD01-45EE-866F-08467143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11" name="קבוצה 10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90021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C69F65-B65C-488F-B9E4-144E70C3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1BEB858-F3A1-487A-AF73-2F51D494E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B7C1B77-5D79-476A-AF43-D7AFCD69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15968D4-E88A-4C48-98A7-DC073B4D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9ECB-541B-469D-A10A-B442D0EAB148}" type="datetimeFigureOut">
              <a:rPr lang="he-IL" smtClean="0"/>
              <a:t>כ"ט/חשון/תש"פ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572A664-5D76-46B4-BC8B-AFF33DDF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06354F2-2B47-4399-B13D-6DB789B4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grpSp>
        <p:nvGrpSpPr>
          <p:cNvPr id="11" name="קבוצה 10"/>
          <p:cNvGrpSpPr/>
          <p:nvPr userDrawn="1"/>
        </p:nvGrpSpPr>
        <p:grpSpPr>
          <a:xfrm>
            <a:off x="199942" y="6325968"/>
            <a:ext cx="1163972" cy="337482"/>
            <a:chOff x="5981700" y="549342"/>
            <a:chExt cx="1163972" cy="337482"/>
          </a:xfrm>
        </p:grpSpPr>
        <p:sp>
          <p:nvSpPr>
            <p:cNvPr id="12" name="אליפסה 11">
              <a:extLst>
                <a:ext uri="{FF2B5EF4-FFF2-40B4-BE49-F238E27FC236}">
                  <a16:creationId xmlns:a16="http://schemas.microsoft.com/office/drawing/2014/main" id="{0E9409F3-C184-4DB0-8BAE-B81D683E8109}"/>
                </a:ext>
              </a:extLst>
            </p:cNvPr>
            <p:cNvSpPr/>
            <p:nvPr userDrawn="1"/>
          </p:nvSpPr>
          <p:spPr>
            <a:xfrm>
              <a:off x="5981700" y="549342"/>
              <a:ext cx="337482" cy="337482"/>
            </a:xfrm>
            <a:prstGeom prst="ellipse">
              <a:avLst/>
            </a:prstGeom>
            <a:solidFill>
              <a:srgbClr val="FFB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07C86201-B952-488C-B3AB-6FB0F96848E8}"/>
                </a:ext>
              </a:extLst>
            </p:cNvPr>
            <p:cNvSpPr/>
            <p:nvPr userDrawn="1"/>
          </p:nvSpPr>
          <p:spPr>
            <a:xfrm>
              <a:off x="6397057" y="549342"/>
              <a:ext cx="337482" cy="337482"/>
            </a:xfrm>
            <a:prstGeom prst="ellipse">
              <a:avLst/>
            </a:prstGeom>
            <a:solidFill>
              <a:srgbClr val="45D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C24C0186-5EDD-4882-BC02-14DC4857141D}"/>
                </a:ext>
              </a:extLst>
            </p:cNvPr>
            <p:cNvSpPr/>
            <p:nvPr userDrawn="1"/>
          </p:nvSpPr>
          <p:spPr>
            <a:xfrm>
              <a:off x="6808190" y="549342"/>
              <a:ext cx="337482" cy="337482"/>
            </a:xfrm>
            <a:prstGeom prst="ellipse">
              <a:avLst/>
            </a:prstGeom>
            <a:solidFill>
              <a:srgbClr val="FF9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63706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1EFF943B-E737-417A-AC87-3E0F460FF32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15595" cy="6858000"/>
          </a:xfrm>
          <a:prstGeom prst="rect">
            <a:avLst/>
          </a:prstGeom>
        </p:spPr>
      </p:pic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D82BBC6-9605-458B-BA9E-CF0D0ADC14B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44E2264-E938-4392-A40B-A0ADB680CABD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E708752-0DEA-4640-BB3F-1752C0A95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A9ECB-541B-469D-A10A-B442D0EAB148}" type="datetimeFigureOut">
              <a:rPr lang="he-IL" smtClean="0"/>
              <a:t>כ"ט/חשון/תש"פ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A5DC15A-6629-4CDA-853C-F5D3FB97C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7B16AC7-1E0A-4146-B17D-69DD75A3C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8B192-AC21-4345-B933-4A01329BF6A2}" type="slidenum">
              <a:rPr lang="he-IL" smtClean="0"/>
              <a:t>‹#›</a:t>
            </a:fld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3B1B119-4CCA-4218-8CA4-5611F3369857}"/>
              </a:ext>
            </a:extLst>
          </p:cNvPr>
          <p:cNvSpPr/>
          <p:nvPr userDrawn="1"/>
        </p:nvSpPr>
        <p:spPr>
          <a:xfrm>
            <a:off x="12016509" y="0"/>
            <a:ext cx="175491" cy="6356350"/>
          </a:xfrm>
          <a:prstGeom prst="rect">
            <a:avLst/>
          </a:prstGeom>
          <a:solidFill>
            <a:srgbClr val="004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761B8100-AE2D-478F-81FE-4837F3FCFFB4}"/>
              </a:ext>
            </a:extLst>
          </p:cNvPr>
          <p:cNvSpPr/>
          <p:nvPr userDrawn="1"/>
        </p:nvSpPr>
        <p:spPr>
          <a:xfrm>
            <a:off x="12016509" y="6356351"/>
            <a:ext cx="175491" cy="501650"/>
          </a:xfrm>
          <a:prstGeom prst="rect">
            <a:avLst/>
          </a:prstGeom>
          <a:gradFill>
            <a:gsLst>
              <a:gs pos="0">
                <a:srgbClr val="004C9A"/>
              </a:gs>
              <a:gs pos="100000">
                <a:srgbClr val="0077E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184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exception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9B9B2D-16A9-43E0-A6D1-C4331A361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חריגות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48933BA-E2E3-4520-957D-7CDBE85F0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עקרונות מתקדמים בתכנות – שיעור 6</a:t>
            </a:r>
          </a:p>
        </p:txBody>
      </p:sp>
    </p:spTree>
    <p:extLst>
      <p:ext uri="{BB962C8B-B14F-4D97-AF65-F5344CB8AC3E}">
        <p14:creationId xmlns:p14="http://schemas.microsoft.com/office/powerpoint/2010/main" val="8576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B17-82AD-4724-879D-68C27881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54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הפתרון – זריקה מתוך פונקציה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01BDF-9B75-493E-894E-22B466BDB7CF}"/>
              </a:ext>
            </a:extLst>
          </p:cNvPr>
          <p:cNvSpPr/>
          <p:nvPr/>
        </p:nvSpPr>
        <p:spPr>
          <a:xfrm>
            <a:off x="2320680" y="1156923"/>
            <a:ext cx="90331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נוכל לזרוק את ההתנהגות החריגה (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exception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אל מחוץ לפונקציה, באמצעות הפקודה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כך נפריד את ניהול השגיאות מהקוד התקין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7F0E5-72C1-4152-A186-09B382A309D2}"/>
              </a:ext>
            </a:extLst>
          </p:cNvPr>
          <p:cNvSpPr/>
          <p:nvPr/>
        </p:nvSpPr>
        <p:spPr>
          <a:xfrm>
            <a:off x="2693660" y="5725467"/>
            <a:ext cx="866014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המחרוזת "תיזרק" במעלה ה-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calling stack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עד שהיא תגיע לפונקציה שהוגדר ש"תטפל בה". טיפול אפשרי –</a:t>
            </a:r>
            <a:r>
              <a:rPr lang="he-IL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להדפיס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אותה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0B04B63-17A7-42FC-9A77-CFDCF063F1E5}"/>
              </a:ext>
            </a:extLst>
          </p:cNvPr>
          <p:cNvSpPr/>
          <p:nvPr/>
        </p:nvSpPr>
        <p:spPr>
          <a:xfrm>
            <a:off x="7976663" y="4650325"/>
            <a:ext cx="3526715" cy="635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ניתן לזרוק </a:t>
            </a:r>
            <a:r>
              <a:rPr lang="en-US" dirty="0"/>
              <a:t>type</a:t>
            </a:r>
            <a:r>
              <a:rPr lang="he-IL" dirty="0"/>
              <a:t>-ים שונים לפי הצורך</a:t>
            </a:r>
          </a:p>
          <a:p>
            <a:pPr algn="ctr" rtl="1"/>
            <a:r>
              <a:rPr lang="he-IL" dirty="0"/>
              <a:t>(ייחודי ל </a:t>
            </a:r>
            <a:r>
              <a:rPr lang="en-US" dirty="0"/>
              <a:t>C++</a:t>
            </a:r>
            <a:r>
              <a:rPr lang="he-IL" dirty="0"/>
              <a:t>)</a:t>
            </a:r>
            <a:endParaRPr lang="en-US" dirty="0"/>
          </a:p>
        </p:txBody>
      </p:sp>
      <p:cxnSp>
        <p:nvCxnSpPr>
          <p:cNvPr id="8" name="Straight Arrow Connector 14">
            <a:extLst>
              <a:ext uri="{FF2B5EF4-FFF2-40B4-BE49-F238E27FC236}">
                <a16:creationId xmlns:a16="http://schemas.microsoft.com/office/drawing/2014/main" id="{7612E076-6BEE-49E1-A0E9-54FA662E9FF7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653869" y="4312357"/>
            <a:ext cx="2086152" cy="337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15">
            <a:extLst>
              <a:ext uri="{FF2B5EF4-FFF2-40B4-BE49-F238E27FC236}">
                <a16:creationId xmlns:a16="http://schemas.microsoft.com/office/drawing/2014/main" id="{D3EDE0A2-9D28-4BCE-AD07-7893A9DF8518}"/>
              </a:ext>
            </a:extLst>
          </p:cNvPr>
          <p:cNvSpPr/>
          <p:nvPr/>
        </p:nvSpPr>
        <p:spPr>
          <a:xfrm>
            <a:off x="376621" y="3180945"/>
            <a:ext cx="1662474" cy="6354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מילה שמורה </a:t>
            </a:r>
            <a:r>
              <a:rPr lang="en-US" dirty="0"/>
              <a:t>throw</a:t>
            </a:r>
          </a:p>
        </p:txBody>
      </p:sp>
      <p:cxnSp>
        <p:nvCxnSpPr>
          <p:cNvPr id="10" name="Straight Arrow Connector 16">
            <a:extLst>
              <a:ext uri="{FF2B5EF4-FFF2-40B4-BE49-F238E27FC236}">
                <a16:creationId xmlns:a16="http://schemas.microsoft.com/office/drawing/2014/main" id="{1320C5B4-BE4E-4DE5-B787-D23D557ADCC9}"/>
              </a:ext>
            </a:extLst>
          </p:cNvPr>
          <p:cNvCxnSpPr>
            <a:cxnSpLocks/>
          </p:cNvCxnSpPr>
          <p:nvPr/>
        </p:nvCxnSpPr>
        <p:spPr>
          <a:xfrm>
            <a:off x="1542001" y="3816421"/>
            <a:ext cx="1494710" cy="245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2F0BF4C-50E2-4282-AF78-4033972E135C}"/>
              </a:ext>
            </a:extLst>
          </p:cNvPr>
          <p:cNvSpPr/>
          <p:nvPr/>
        </p:nvSpPr>
        <p:spPr>
          <a:xfrm>
            <a:off x="2167466" y="2602306"/>
            <a:ext cx="78570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000" dirty="0">
                <a:solidFill>
                  <a:srgbClr val="0000FF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subAges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0000FF"/>
                </a:solidFill>
              </a:rPr>
              <a:t>const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808080"/>
                </a:solidFill>
              </a:rPr>
              <a:t>first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0000FF"/>
                </a:solidFill>
              </a:rPr>
              <a:t>const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808080"/>
                </a:solidFill>
              </a:rPr>
              <a:t>second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</a:rPr>
              <a:t>{</a:t>
            </a:r>
          </a:p>
          <a:p>
            <a:pPr lvl="1" algn="l" rtl="0"/>
            <a:r>
              <a:rPr lang="en-US" sz="2000" dirty="0">
                <a:solidFill>
                  <a:srgbClr val="0000FF"/>
                </a:solidFill>
              </a:rPr>
              <a:t>if</a:t>
            </a:r>
            <a:r>
              <a:rPr lang="en-US" sz="2000" dirty="0">
                <a:solidFill>
                  <a:srgbClr val="000000"/>
                </a:solidFill>
              </a:rPr>
              <a:t> (</a:t>
            </a:r>
            <a:r>
              <a:rPr lang="en-US" sz="2000" dirty="0">
                <a:solidFill>
                  <a:srgbClr val="808080"/>
                </a:solidFill>
              </a:rPr>
              <a:t>first</a:t>
            </a:r>
            <a:r>
              <a:rPr lang="en-US" sz="2000" dirty="0">
                <a:solidFill>
                  <a:srgbClr val="000000"/>
                </a:solidFill>
              </a:rPr>
              <a:t> &lt;= 0 || </a:t>
            </a:r>
            <a:r>
              <a:rPr lang="en-US" sz="2000" dirty="0">
                <a:solidFill>
                  <a:srgbClr val="808080"/>
                </a:solidFill>
              </a:rPr>
              <a:t>second</a:t>
            </a:r>
            <a:r>
              <a:rPr lang="en-US" sz="2000" dirty="0">
                <a:solidFill>
                  <a:srgbClr val="000000"/>
                </a:solidFill>
              </a:rPr>
              <a:t> &lt;= 0)</a:t>
            </a:r>
          </a:p>
          <a:p>
            <a:pPr lvl="1" algn="l" rtl="0"/>
            <a:r>
              <a:rPr lang="en-US" sz="2000" dirty="0">
                <a:solidFill>
                  <a:srgbClr val="000000"/>
                </a:solidFill>
              </a:rPr>
              <a:t>{</a:t>
            </a:r>
          </a:p>
          <a:p>
            <a:pPr lvl="1" algn="l" rtl="0"/>
            <a:r>
              <a:rPr lang="en-US" sz="2000" dirty="0">
                <a:solidFill>
                  <a:srgbClr val="0000FF"/>
                </a:solidFill>
              </a:rPr>
              <a:t>	throw</a:t>
            </a:r>
            <a:r>
              <a:rPr lang="en-US" sz="2000" dirty="0">
                <a:solidFill>
                  <a:srgbClr val="000000"/>
                </a:solidFill>
              </a:rPr>
              <a:t>(std::string(</a:t>
            </a:r>
            <a:r>
              <a:rPr lang="en-US" sz="2000" dirty="0">
                <a:solidFill>
                  <a:srgbClr val="A31515"/>
                </a:solidFill>
              </a:rPr>
              <a:t>"Age cannot be below 0"</a:t>
            </a:r>
            <a:r>
              <a:rPr lang="en-US" sz="2000" dirty="0">
                <a:solidFill>
                  <a:srgbClr val="000000"/>
                </a:solidFill>
              </a:rPr>
              <a:t>));</a:t>
            </a:r>
          </a:p>
          <a:p>
            <a:pPr lvl="1" algn="l" rtl="0"/>
            <a:r>
              <a:rPr lang="en-US" sz="2000" dirty="0">
                <a:solidFill>
                  <a:srgbClr val="000000"/>
                </a:solidFill>
              </a:rPr>
              <a:t>}</a:t>
            </a:r>
          </a:p>
          <a:p>
            <a:pPr lvl="1" algn="l" rtl="0"/>
            <a:r>
              <a:rPr lang="en-US" sz="2000" dirty="0">
                <a:solidFill>
                  <a:srgbClr val="0000FF"/>
                </a:solidFill>
              </a:rPr>
              <a:t>return</a:t>
            </a:r>
            <a:r>
              <a:rPr lang="en-US" sz="2000" dirty="0">
                <a:solidFill>
                  <a:srgbClr val="000000"/>
                </a:solidFill>
              </a:rPr>
              <a:t> abs(</a:t>
            </a:r>
            <a:r>
              <a:rPr lang="en-US" sz="2000" dirty="0">
                <a:solidFill>
                  <a:srgbClr val="808080"/>
                </a:solidFill>
              </a:rPr>
              <a:t>first</a:t>
            </a:r>
            <a:r>
              <a:rPr lang="en-US" sz="2000" dirty="0">
                <a:solidFill>
                  <a:srgbClr val="000000"/>
                </a:solidFill>
              </a:rPr>
              <a:t> - </a:t>
            </a:r>
            <a:r>
              <a:rPr lang="en-US" sz="2000" dirty="0">
                <a:solidFill>
                  <a:srgbClr val="808080"/>
                </a:solidFill>
              </a:rPr>
              <a:t>second</a:t>
            </a:r>
            <a:r>
              <a:rPr lang="en-US" sz="2000" dirty="0">
                <a:solidFill>
                  <a:srgbClr val="000000"/>
                </a:solidFill>
              </a:rPr>
              <a:t>);</a:t>
            </a:r>
          </a:p>
          <a:p>
            <a:pPr algn="l" rtl="0"/>
            <a:r>
              <a:rPr lang="en-US" sz="2000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51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2908-57CE-42CB-8D44-42E83C3D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Try</a:t>
            </a:r>
            <a:r>
              <a:rPr lang="he-IL" b="1" dirty="0"/>
              <a:t> </a:t>
            </a:r>
            <a:r>
              <a:rPr lang="he-IL" dirty="0"/>
              <a:t>ו-</a:t>
            </a:r>
            <a:r>
              <a:rPr lang="en-US" b="1" dirty="0"/>
              <a:t>Catch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2E356-D250-4F89-99BB-DA5CE7EC1928}"/>
              </a:ext>
            </a:extLst>
          </p:cNvPr>
          <p:cNvSpPr/>
          <p:nvPr/>
        </p:nvSpPr>
        <p:spPr>
          <a:xfrm>
            <a:off x="8432927" y="2536448"/>
            <a:ext cx="2920873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בלוק </a:t>
            </a:r>
            <a:r>
              <a:rPr lang="en-US" sz="2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יגדיר </a:t>
            </a:r>
            <a:b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קוד שמועד לפורענות</a:t>
            </a:r>
            <a:endParaRPr lang="en-US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5FA847-65BC-4B58-8EA5-B9C50A12C618}"/>
              </a:ext>
            </a:extLst>
          </p:cNvPr>
          <p:cNvSpPr/>
          <p:nvPr/>
        </p:nvSpPr>
        <p:spPr>
          <a:xfrm>
            <a:off x="1349022" y="1690688"/>
            <a:ext cx="6542038" cy="363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 = 19, b = 29;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diff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subAges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(a, b);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he-IL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C2B756-A3D8-4927-94DB-923541AA8507}"/>
              </a:ext>
            </a:extLst>
          </p:cNvPr>
          <p:cNvSpPr/>
          <p:nvPr/>
        </p:nvSpPr>
        <p:spPr>
          <a:xfrm>
            <a:off x="8438572" y="4988283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בלוק 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catch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יתפוס </a:t>
            </a:r>
            <a:b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את החריגה ויטפל בה</a:t>
            </a:r>
          </a:p>
        </p:txBody>
      </p:sp>
      <p:cxnSp>
        <p:nvCxnSpPr>
          <p:cNvPr id="6" name="Straight Arrow Connector 16">
            <a:extLst>
              <a:ext uri="{FF2B5EF4-FFF2-40B4-BE49-F238E27FC236}">
                <a16:creationId xmlns:a16="http://schemas.microsoft.com/office/drawing/2014/main" id="{22BA930D-5890-4384-81F8-E3AFB90B10A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168445" y="2982724"/>
            <a:ext cx="1264482" cy="178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AutoShape 4" descr="תוצאת תמונה עבור ‪bracket image‬‏">
            <a:extLst>
              <a:ext uri="{FF2B5EF4-FFF2-40B4-BE49-F238E27FC236}">
                <a16:creationId xmlns:a16="http://schemas.microsoft.com/office/drawing/2014/main" id="{EA1A3370-FFAC-42DB-95D1-5BFF19DB8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תוצאת תמונה עבור ‪bracket image‬‏">
            <a:extLst>
              <a:ext uri="{FF2B5EF4-FFF2-40B4-BE49-F238E27FC236}">
                <a16:creationId xmlns:a16="http://schemas.microsoft.com/office/drawing/2014/main" id="{51E4C281-C0E9-4066-B8F7-7D4B0529A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9" y="2577394"/>
            <a:ext cx="1166989" cy="11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6">
            <a:extLst>
              <a:ext uri="{FF2B5EF4-FFF2-40B4-BE49-F238E27FC236}">
                <a16:creationId xmlns:a16="http://schemas.microsoft.com/office/drawing/2014/main" id="{8B890105-BF3F-442D-B381-11BDA809F40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071556" y="4452924"/>
            <a:ext cx="367016" cy="1012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0" descr="תוצאת תמונה עבור ‪bracket image‬‏">
            <a:extLst>
              <a:ext uri="{FF2B5EF4-FFF2-40B4-BE49-F238E27FC236}">
                <a16:creationId xmlns:a16="http://schemas.microsoft.com/office/drawing/2014/main" id="{A26F07D2-E06E-4E46-89B2-D0D67A3A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02" y="3821293"/>
            <a:ext cx="1166989" cy="116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536-5F30-4D0D-B1DB-08DB442B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Error 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2B567-EAD0-4FDD-99F2-0AF06368B4BF}"/>
              </a:ext>
            </a:extLst>
          </p:cNvPr>
          <p:cNvSpPr txBox="1"/>
          <p:nvPr/>
        </p:nvSpPr>
        <p:spPr>
          <a:xfrm>
            <a:off x="748468" y="1731526"/>
            <a:ext cx="106950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מה שנזרק מהפונקציה מתגלגל במעלה ה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calling stack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he-IL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ממשיך להיזרק מכל הפונקציות שקראו אחת </a:t>
            </a:r>
            <a:r>
              <a:rPr lang="he-IL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לשניה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עד </a:t>
            </a:r>
            <a:r>
              <a:rPr lang="he-IL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לפונקציית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(משם התחילה התכנית).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he-IL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נעצר ברגע שפונקציה מסוימת "תפסה" את מה שנזרק.</a:t>
            </a:r>
            <a:b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he-IL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algn="r" rtl="1">
              <a:buFont typeface="Courier New" panose="02070309020205020404" pitchFamily="49" charset="0"/>
              <a:buChar char="o"/>
            </a:pP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אם אף פונקציה לא תפסה את מה שנזרק התכנית קורסת ותתקבל שגיאה.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9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E536-5F30-4D0D-B1DB-08DB442B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Error Propagation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8650A-01FC-471D-8E0E-7161E70E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4" y="2141458"/>
            <a:ext cx="83248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C811-834A-443C-806C-0D799D05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יתרונות לשימוש בחריגות ב-</a:t>
            </a:r>
            <a:r>
              <a:rPr lang="en-US" b="1" dirty="0"/>
              <a:t>C++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414F534-C5B2-4ADC-87BE-9A9F33C91B3F}"/>
              </a:ext>
            </a:extLst>
          </p:cNvPr>
          <p:cNvSpPr/>
          <p:nvPr/>
        </p:nvSpPr>
        <p:spPr>
          <a:xfrm>
            <a:off x="1523859" y="1325563"/>
            <a:ext cx="9144277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buFont typeface="Arial" pitchFamily="34" charset="0"/>
              <a:buChar char="•"/>
            </a:pP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אם נזרוק חריגה מתוך </a:t>
            </a:r>
            <a:r>
              <a:rPr lang="he-IL" sz="2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בנאי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האובייקט לא </a:t>
            </a:r>
            <a:r>
              <a:rPr lang="he-IL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יווצר</a:t>
            </a:r>
            <a:endParaRPr lang="he-IL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he-IL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אם נזרוק חריגה מתוך בנאי של מחלקה </a:t>
            </a:r>
            <a:r>
              <a:rPr lang="he-IL" sz="2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יורשת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יקרא המפרק של מחלקת האב, ולא ידלוף זיכרון (אותו דבר לגבי אובייקט מוכל)</a:t>
            </a:r>
          </a:p>
          <a:p>
            <a:pPr algn="r" rtl="1">
              <a:buFont typeface="Arial" pitchFamily="34" charset="0"/>
              <a:buChar char="•"/>
            </a:pPr>
            <a:endParaRPr lang="he-IL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אם נזרוק חריגה ב-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מסוים, יקראו המפרקים של כל האובייקטים שנוצרו ב-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זה</a:t>
            </a:r>
            <a:endParaRPr lang="en-US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en-US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FCBAE-10F7-4CF2-ACC8-5DCA2A7D4FC1}"/>
              </a:ext>
            </a:extLst>
          </p:cNvPr>
          <p:cNvSpPr/>
          <p:nvPr/>
        </p:nvSpPr>
        <p:spPr>
          <a:xfrm>
            <a:off x="2528707" y="3882906"/>
            <a:ext cx="35672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func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A </a:t>
            </a:r>
            <a:r>
              <a:rPr lang="en-US" dirty="0" err="1">
                <a:solidFill>
                  <a:srgbClr val="000000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B </a:t>
            </a:r>
            <a:r>
              <a:rPr lang="en-US" dirty="0" err="1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C </a:t>
            </a:r>
            <a:r>
              <a:rPr lang="en-US" dirty="0" err="1">
                <a:solidFill>
                  <a:srgbClr val="000000"/>
                </a:solidFill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lvl="1" algn="l" rtl="0"/>
            <a:r>
              <a:rPr lang="en-US" dirty="0">
                <a:solidFill>
                  <a:srgbClr val="0000FF"/>
                </a:solidFill>
              </a:rPr>
              <a:t>if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c.value</a:t>
            </a:r>
            <a:r>
              <a:rPr lang="en-US" dirty="0">
                <a:solidFill>
                  <a:srgbClr val="000000"/>
                </a:solidFill>
              </a:rPr>
              <a:t>() == NULL) 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2" algn="l" rtl="0"/>
            <a:r>
              <a:rPr lang="en-US" dirty="0">
                <a:solidFill>
                  <a:srgbClr val="0000FF"/>
                </a:solidFill>
              </a:rPr>
              <a:t>throw</a:t>
            </a:r>
            <a:r>
              <a:rPr lang="en-US" dirty="0">
                <a:solidFill>
                  <a:srgbClr val="000000"/>
                </a:solidFill>
              </a:rPr>
              <a:t>(11111);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2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59CC-3CAF-4049-B291-35156B1D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718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שונים (1)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DE2CB-BC82-4665-954E-A41CD7CC438B}"/>
              </a:ext>
            </a:extLst>
          </p:cNvPr>
          <p:cNvSpPr/>
          <p:nvPr/>
        </p:nvSpPr>
        <p:spPr>
          <a:xfrm>
            <a:off x="1984114" y="1323198"/>
            <a:ext cx="84068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ניתן לזרוק כמה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-ים שונים מאותה הפונקציה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B6FD4-C4C1-45D1-9802-4090D64009D7}"/>
              </a:ext>
            </a:extLst>
          </p:cNvPr>
          <p:cNvSpPr/>
          <p:nvPr/>
        </p:nvSpPr>
        <p:spPr>
          <a:xfrm>
            <a:off x="8017526" y="2788356"/>
            <a:ext cx="3362856" cy="901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במקרה של מס' זיהוי לא חיובי נזרק אובייקט מהסוג </a:t>
            </a:r>
            <a:r>
              <a:rPr lang="en-US" dirty="0"/>
              <a:t>std::string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3D5D5B-2875-4A72-9B53-5183A164C8E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357512" y="3238927"/>
            <a:ext cx="3660014" cy="4601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98406D5-9661-4840-A829-30866865BA45}"/>
              </a:ext>
            </a:extLst>
          </p:cNvPr>
          <p:cNvSpPr/>
          <p:nvPr/>
        </p:nvSpPr>
        <p:spPr>
          <a:xfrm>
            <a:off x="8017526" y="4251565"/>
            <a:ext cx="3362855" cy="901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במקרה של מס' זיהוי בעל פחות מ4 ספרות נזרק המספר עצמו (</a:t>
            </a:r>
            <a:r>
              <a:rPr lang="en-US" dirty="0"/>
              <a:t>int</a:t>
            </a:r>
            <a:r>
              <a:rPr lang="he-IL" dirty="0"/>
              <a:t>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A279A9-D73B-469B-8FA3-9A000EABF69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030134" y="4702136"/>
            <a:ext cx="3987392" cy="327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D1E5CA9-0CDC-41A6-A449-B98AB207C43F}"/>
              </a:ext>
            </a:extLst>
          </p:cNvPr>
          <p:cNvSpPr/>
          <p:nvPr/>
        </p:nvSpPr>
        <p:spPr>
          <a:xfrm>
            <a:off x="811619" y="2518078"/>
            <a:ext cx="6096000" cy="36352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&lt;= 0)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"Invalid ID"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1000)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08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EC3E-7EBC-4F25-968E-5F62E5B1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שונים (2)</a:t>
            </a:r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C10D564-3078-4E3C-BBBD-B4ABEAD4C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844" y="2630471"/>
            <a:ext cx="470923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l" rtl="0"/>
            <a:r>
              <a:rPr lang="en-US" dirty="0">
                <a:solidFill>
                  <a:srgbClr val="0000FF"/>
                </a:solidFill>
                <a:latin typeface="Consolas"/>
              </a:rPr>
              <a:t>int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main() 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 algn="l" rtl="0"/>
            <a:r>
              <a:rPr lang="en-US" dirty="0">
                <a:solidFill>
                  <a:srgbClr val="0000FF"/>
                </a:solidFill>
                <a:latin typeface="Consolas"/>
              </a:rPr>
              <a:t>try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 algn="l" rtl="0"/>
            <a:r>
              <a:rPr lang="en-US" dirty="0">
                <a:solidFill>
                  <a:srgbClr val="0000FF"/>
                </a:solidFill>
                <a:latin typeface="Consolas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 algn="l" rtl="0"/>
            <a:r>
              <a:rPr lang="en-US" dirty="0">
                <a:solidFill>
                  <a:srgbClr val="0000FF"/>
                </a:solidFill>
                <a:latin typeface="Consolas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(std::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s)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  <a:latin typeface="Consolas"/>
              </a:rPr>
              <a:t>	std::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cerr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"ERROR"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/>
              </a:rPr>
              <a:t>+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s;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13542-CDBB-4846-8986-61E9E33F7029}"/>
              </a:ext>
            </a:extLst>
          </p:cNvPr>
          <p:cNvSpPr/>
          <p:nvPr/>
        </p:nvSpPr>
        <p:spPr>
          <a:xfrm>
            <a:off x="5891462" y="1552456"/>
            <a:ext cx="50704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buFont typeface="Arial" pitchFamily="34" charset="0"/>
              <a:buChar char="•"/>
            </a:pP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האם הקוד הבא תקין?</a:t>
            </a:r>
          </a:p>
        </p:txBody>
      </p:sp>
    </p:spTree>
    <p:extLst>
      <p:ext uri="{BB962C8B-B14F-4D97-AF65-F5344CB8AC3E}">
        <p14:creationId xmlns:p14="http://schemas.microsoft.com/office/powerpoint/2010/main" val="265663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EC3E-7EBC-4F25-968E-5F62E5B1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שונים (2)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13542-CDBB-4846-8986-61E9E33F7029}"/>
              </a:ext>
            </a:extLst>
          </p:cNvPr>
          <p:cNvSpPr/>
          <p:nvPr/>
        </p:nvSpPr>
        <p:spPr>
          <a:xfrm>
            <a:off x="8138120" y="1552456"/>
            <a:ext cx="282374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buFont typeface="Arial" pitchFamily="34" charset="0"/>
              <a:buChar char="•"/>
            </a:pP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הקוד לא תקין!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C7783-D99B-421C-8552-E3CE5FFC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67" y="2504099"/>
            <a:ext cx="4784154" cy="2110303"/>
          </a:xfrm>
          <a:prstGeom prst="rect">
            <a:avLst/>
          </a:prstGeom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1D6269D9-EEB7-4FE2-9BF0-88340346176E}"/>
              </a:ext>
            </a:extLst>
          </p:cNvPr>
          <p:cNvSpPr/>
          <p:nvPr/>
        </p:nvSpPr>
        <p:spPr>
          <a:xfrm>
            <a:off x="670620" y="4981270"/>
            <a:ext cx="915712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יש לוודא שכל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שנזרק נתפס במקום המיועד לו. במקרה זה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printId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זרקה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ולא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std::string</a:t>
            </a:r>
            <a:endParaRPr lang="he-IL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4" descr="×ª××¦××ª ×ª××× × ×¢×××¨ âªerror iconâ¬â">
            <a:extLst>
              <a:ext uri="{FF2B5EF4-FFF2-40B4-BE49-F238E27FC236}">
                <a16:creationId xmlns:a16="http://schemas.microsoft.com/office/drawing/2014/main" id="{BF1FB53C-06CB-431F-BBBD-AE6D6AC7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754" y="2364124"/>
            <a:ext cx="718536" cy="71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DF71FD8E-19E3-44B9-B87C-E411B7D86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8578" y="50626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EC3E-7EBC-4F25-968E-5F62E5B1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שונים (3)</a:t>
            </a:r>
            <a:endParaRPr lang="en-U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29DB703-021D-4DF4-B485-5C1C96898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272" y="2523844"/>
            <a:ext cx="8828861" cy="369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printId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(...)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 Error </a:t>
            </a:r>
            <a:r>
              <a:rPr lang="en-US" sz="2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occured</a:t>
            </a:r>
            <a:r>
              <a:rPr lang="en-US" sz="2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D9354-203F-4BD4-8C91-9F810FF95A20}"/>
              </a:ext>
            </a:extLst>
          </p:cNvPr>
          <p:cNvSpPr/>
          <p:nvPr/>
        </p:nvSpPr>
        <p:spPr>
          <a:xfrm>
            <a:off x="2381066" y="1508293"/>
            <a:ext cx="742986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ניתן לתפוס את כל ה-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</a:t>
            </a:r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בבת אחת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F1FDE-3BD6-49C8-AC08-B38AF82B872D}"/>
              </a:ext>
            </a:extLst>
          </p:cNvPr>
          <p:cNvSpPr/>
          <p:nvPr/>
        </p:nvSpPr>
        <p:spPr>
          <a:xfrm>
            <a:off x="8017525" y="2523844"/>
            <a:ext cx="3742083" cy="11656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שפת</a:t>
            </a:r>
            <a:r>
              <a:rPr lang="en-US" dirty="0"/>
              <a:t>C++ </a:t>
            </a:r>
            <a:r>
              <a:rPr lang="he-IL" dirty="0"/>
              <a:t> מאפשרת לתפוס את כל ה </a:t>
            </a:r>
            <a:r>
              <a:rPr lang="en-US" dirty="0"/>
              <a:t>types</a:t>
            </a:r>
            <a:r>
              <a:rPr lang="he-IL" dirty="0"/>
              <a:t> באמצעות "..." (שלוש נקודות)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188D18-6D0B-4F02-BEAA-941687B2CB2F}"/>
              </a:ext>
            </a:extLst>
          </p:cNvPr>
          <p:cNvCxnSpPr>
            <a:cxnSpLocks/>
          </p:cNvCxnSpPr>
          <p:nvPr/>
        </p:nvCxnSpPr>
        <p:spPr>
          <a:xfrm flipH="1">
            <a:off x="3939822" y="3593805"/>
            <a:ext cx="4077704" cy="1045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733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EC3E-7EBC-4F25-968E-5F62E5B1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שונים (4)</a:t>
            </a:r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25689806-AD20-4E8A-A49B-737559B5F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238" y="1098957"/>
            <a:ext cx="9589746" cy="528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e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is not a valid Id"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(...)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"An Error </a:t>
            </a:r>
            <a:r>
              <a:rPr lang="en-US" sz="16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occured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89A44-881E-405D-9597-E72DDF121AB9}"/>
              </a:ext>
            </a:extLst>
          </p:cNvPr>
          <p:cNvSpPr/>
          <p:nvPr/>
        </p:nvSpPr>
        <p:spPr>
          <a:xfrm>
            <a:off x="5605218" y="1229214"/>
            <a:ext cx="74298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אפשר (וכדאי) לשלב!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014B3-5C30-4D98-A666-457DADE3C787}"/>
              </a:ext>
            </a:extLst>
          </p:cNvPr>
          <p:cNvSpPr/>
          <p:nvPr/>
        </p:nvSpPr>
        <p:spPr>
          <a:xfrm>
            <a:off x="9123732" y="3369630"/>
            <a:ext cx="2504926" cy="76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במקרה שנזרק </a:t>
            </a:r>
            <a:r>
              <a:rPr lang="en-US" dirty="0"/>
              <a:t>int</a:t>
            </a:r>
            <a:r>
              <a:rPr lang="he-IL" dirty="0"/>
              <a:t> </a:t>
            </a:r>
            <a:br>
              <a:rPr lang="en-US" dirty="0"/>
            </a:br>
            <a:r>
              <a:rPr lang="he-IL" dirty="0"/>
              <a:t>(</a:t>
            </a:r>
            <a:r>
              <a:rPr lang="en-US" dirty="0"/>
              <a:t>id</a:t>
            </a:r>
            <a:r>
              <a:rPr lang="he-IL" dirty="0"/>
              <a:t> פחות מ-4 ספרות)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784B85-24FB-4116-9B71-1F8EAB6F5C2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89689" y="3750694"/>
            <a:ext cx="4134043" cy="144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996A1-0899-4731-8B08-628A018A9C79}"/>
              </a:ext>
            </a:extLst>
          </p:cNvPr>
          <p:cNvSpPr/>
          <p:nvPr/>
        </p:nvSpPr>
        <p:spPr>
          <a:xfrm>
            <a:off x="9728235" y="4734142"/>
            <a:ext cx="1832128" cy="683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במקרה של </a:t>
            </a:r>
            <a:r>
              <a:rPr lang="en-US" dirty="0"/>
              <a:t>type</a:t>
            </a:r>
            <a:r>
              <a:rPr lang="he-IL" dirty="0"/>
              <a:t> לא מוכר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969866-C207-42D8-8A30-93AFCC6C5B0A}"/>
              </a:ext>
            </a:extLst>
          </p:cNvPr>
          <p:cNvCxnSpPr>
            <a:cxnSpLocks/>
          </p:cNvCxnSpPr>
          <p:nvPr/>
        </p:nvCxnSpPr>
        <p:spPr>
          <a:xfrm flipH="1" flipV="1">
            <a:off x="4131733" y="4994377"/>
            <a:ext cx="5596503" cy="85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7E97F-DB1C-4658-A2EF-152F55989D1A}"/>
              </a:ext>
            </a:extLst>
          </p:cNvPr>
          <p:cNvSpPr/>
          <p:nvPr/>
        </p:nvSpPr>
        <p:spPr>
          <a:xfrm>
            <a:off x="7741420" y="2307012"/>
            <a:ext cx="3742083" cy="771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במקרה שנזרק אובייקט מסוג </a:t>
            </a:r>
            <a:r>
              <a:rPr lang="en-US" dirty="0"/>
              <a:t>std::string</a:t>
            </a:r>
            <a:r>
              <a:rPr lang="he-IL" dirty="0"/>
              <a:t> (</a:t>
            </a:r>
            <a:r>
              <a:rPr lang="en-US" dirty="0"/>
              <a:t>id</a:t>
            </a:r>
            <a:r>
              <a:rPr lang="he-IL" dirty="0"/>
              <a:t> שלילי או 0)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35C355-ECC0-4878-BC23-AAAE529FC76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915380" y="2692659"/>
            <a:ext cx="1826040" cy="1401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87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238"/>
            <a:ext cx="10515600" cy="2955338"/>
          </a:xfrm>
        </p:spPr>
        <p:txBody>
          <a:bodyPr anchor="ctr">
            <a:normAutofit fontScale="90000"/>
          </a:bodyPr>
          <a:lstStyle/>
          <a:p>
            <a:pPr algn="ctr" rtl="1"/>
            <a:r>
              <a:rPr lang="he-IL" sz="7200" dirty="0"/>
              <a:t>שגיאות זמן ריצה</a:t>
            </a:r>
            <a:br>
              <a:rPr lang="he-IL" sz="7200" dirty="0"/>
            </a:br>
            <a:r>
              <a:rPr lang="en-US" sz="7200" dirty="0"/>
              <a:t>VS</a:t>
            </a:r>
            <a:br>
              <a:rPr lang="he-IL" sz="7200" dirty="0"/>
            </a:br>
            <a:r>
              <a:rPr lang="he-IL" sz="7200" dirty="0"/>
              <a:t>שגיאות בזמן קומפילציה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156576"/>
            <a:ext cx="10515600" cy="1500187"/>
          </a:xfrm>
        </p:spPr>
        <p:txBody>
          <a:bodyPr anchor="ctr">
            <a:normAutofit/>
          </a:bodyPr>
          <a:lstStyle/>
          <a:p>
            <a:pPr algn="ctr" rtl="1"/>
            <a:r>
              <a:rPr lang="en-US" sz="3600" b="1" dirty="0"/>
              <a:t>Runtime errors vs Compilation errors</a:t>
            </a:r>
          </a:p>
        </p:txBody>
      </p:sp>
    </p:spTree>
    <p:extLst>
      <p:ext uri="{BB962C8B-B14F-4D97-AF65-F5344CB8AC3E}">
        <p14:creationId xmlns:p14="http://schemas.microsoft.com/office/powerpoint/2010/main" val="55283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238"/>
            <a:ext cx="10515600" cy="1500187"/>
          </a:xfrm>
        </p:spPr>
        <p:txBody>
          <a:bodyPr anchor="ctr">
            <a:normAutofit/>
          </a:bodyPr>
          <a:lstStyle/>
          <a:p>
            <a:pPr algn="ctr" rtl="1"/>
            <a:r>
              <a:rPr lang="he-IL" sz="7200" dirty="0"/>
              <a:t>הגדרת חריגות משלנו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8906"/>
            <a:ext cx="10515600" cy="1500187"/>
          </a:xfrm>
        </p:spPr>
        <p:txBody>
          <a:bodyPr anchor="ctr">
            <a:normAutofit/>
          </a:bodyPr>
          <a:lstStyle/>
          <a:p>
            <a:pPr algn="ctr" rtl="1"/>
            <a:r>
              <a:rPr lang="en-US" sz="3600" b="1" dirty="0"/>
              <a:t>User defined exceptions</a:t>
            </a:r>
          </a:p>
        </p:txBody>
      </p:sp>
      <p:pic>
        <p:nvPicPr>
          <p:cNvPr id="4" name="Picture 2" descr="Image result for exceptions image">
            <a:extLst>
              <a:ext uri="{FF2B5EF4-FFF2-40B4-BE49-F238E27FC236}">
                <a16:creationId xmlns:a16="http://schemas.microsoft.com/office/drawing/2014/main" id="{1750E33F-D130-4CC2-B1FB-09481B2A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01" y="4156576"/>
            <a:ext cx="2620198" cy="227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9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315D-CC98-47E6-8850-37433DC6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31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(1)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48BEE-18D9-483E-8C57-19E6932ABC1F}"/>
              </a:ext>
            </a:extLst>
          </p:cNvPr>
          <p:cNvSpPr/>
          <p:nvPr/>
        </p:nvSpPr>
        <p:spPr>
          <a:xfrm>
            <a:off x="1987382" y="1313032"/>
            <a:ext cx="82172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ניתן לבנות אובייקטים שיעזרו לנו לטפל בשגיאות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52EDB51-0065-4E97-B9F5-CF75BFBF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33" y="2379700"/>
            <a:ext cx="5009444" cy="24829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MyError.h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32FB8CC-95E7-482F-B3AD-D55452D7D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490" y="2379700"/>
            <a:ext cx="6016977" cy="225241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MyError.cpp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&lt;string&gt;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"something went wrong!"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10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315D-CC98-47E6-8850-37433DC6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31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(2)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B9F4D-51A1-4743-A38F-1E8A7B78F8FA}"/>
              </a:ext>
            </a:extLst>
          </p:cNvPr>
          <p:cNvSpPr/>
          <p:nvPr/>
        </p:nvSpPr>
        <p:spPr>
          <a:xfrm>
            <a:off x="2381065" y="989866"/>
            <a:ext cx="74298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ניתן </a:t>
            </a:r>
            <a:r>
              <a:rPr lang="he-IL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לזרוק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את האובייקטים שבנינו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CE364B8-4F2C-43E7-992C-998270E97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451" y="2036613"/>
            <a:ext cx="6761095" cy="439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main.cpp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MyError.h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printValue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0)</a:t>
            </a: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“num is: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 function below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DC8BF5-F355-427D-B36B-230DBCD8964B}"/>
              </a:ext>
            </a:extLst>
          </p:cNvPr>
          <p:cNvSpPr/>
          <p:nvPr/>
        </p:nvSpPr>
        <p:spPr>
          <a:xfrm>
            <a:off x="8900529" y="2692032"/>
            <a:ext cx="291804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נזרק אובייקט מסוג </a:t>
            </a:r>
            <a:r>
              <a:rPr lang="en-US" dirty="0" err="1"/>
              <a:t>MyError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7CB2FC-9A92-4B28-8780-1ED318C7F8A1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45956" y="3015198"/>
            <a:ext cx="2454573" cy="1263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76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315D-CC98-47E6-8850-37433DC6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31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(2)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B9F4D-51A1-4743-A38F-1E8A7B78F8FA}"/>
              </a:ext>
            </a:extLst>
          </p:cNvPr>
          <p:cNvSpPr/>
          <p:nvPr/>
        </p:nvSpPr>
        <p:spPr>
          <a:xfrm>
            <a:off x="2381065" y="989866"/>
            <a:ext cx="74298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ניתן </a:t>
            </a:r>
            <a:r>
              <a:rPr lang="he-IL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לתפוס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את האובייקטים שבנינו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CE364B8-4F2C-43E7-992C-998270E97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662" y="1908991"/>
            <a:ext cx="7532675" cy="456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main.cpp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function above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main()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(3);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&amp;e)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e.whatWentWrong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3522B9-81BF-4E48-A550-CCB7249853F8}"/>
              </a:ext>
            </a:extLst>
          </p:cNvPr>
          <p:cNvSpPr/>
          <p:nvPr/>
        </p:nvSpPr>
        <p:spPr>
          <a:xfrm>
            <a:off x="8210227" y="4034751"/>
            <a:ext cx="36664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האובייקט נתפס באמצעות הפניה</a:t>
            </a:r>
          </a:p>
          <a:p>
            <a:pPr algn="ctr" rtl="1"/>
            <a:r>
              <a:rPr lang="en-US" dirty="0"/>
              <a:t>catch object by ref!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4E148-0513-4423-83CA-BA1D67429578}"/>
              </a:ext>
            </a:extLst>
          </p:cNvPr>
          <p:cNvCxnSpPr>
            <a:cxnSpLocks/>
          </p:cNvCxnSpPr>
          <p:nvPr/>
        </p:nvCxnSpPr>
        <p:spPr>
          <a:xfrm flipH="1">
            <a:off x="6378222" y="4357916"/>
            <a:ext cx="1809762" cy="5925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5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8A7A-30FA-454F-987F-3520086F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60" y="13882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(3)</a:t>
            </a:r>
            <a:br>
              <a:rPr lang="en-US" dirty="0"/>
            </a:br>
            <a:r>
              <a:rPr lang="he-IL" dirty="0"/>
              <a:t>(הגדרות)</a:t>
            </a:r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286B5D61-B222-4576-9E51-CA08F857A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169" y="1339445"/>
            <a:ext cx="8093781" cy="510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input;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9D6ED4-4C95-4CC2-83E0-0D2EC393BE7C}"/>
              </a:ext>
            </a:extLst>
          </p:cNvPr>
          <p:cNvSpPr/>
          <p:nvPr/>
        </p:nvSpPr>
        <p:spPr>
          <a:xfrm>
            <a:off x="8323422" y="1435300"/>
            <a:ext cx="2918046" cy="533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פונקציה וירטואלית טהורה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49A452-D525-44EB-AA2B-9A340FBC9FF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621867" y="1702135"/>
            <a:ext cx="2701555" cy="294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FD3EE96-EADF-4C38-A2C9-1AAD4F3ECC80}"/>
              </a:ext>
            </a:extLst>
          </p:cNvPr>
          <p:cNvSpPr/>
          <p:nvPr/>
        </p:nvSpPr>
        <p:spPr>
          <a:xfrm>
            <a:off x="8700249" y="2442316"/>
            <a:ext cx="3096639" cy="990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מחלקת חריגה נוספת שמימשנו בעצמנו, שיורשת מ </a:t>
            </a:r>
            <a:r>
              <a:rPr lang="en-US" dirty="0" err="1"/>
              <a:t>MyError</a:t>
            </a:r>
            <a:r>
              <a:rPr lang="he-IL" dirty="0"/>
              <a:t>, מייצגת שגיאה שקשורה לקלט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65E78D-FBD0-498C-8894-5EB6D943C5D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096001" y="2937331"/>
            <a:ext cx="2604248" cy="35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039AA2-F60C-4CB0-A958-45C59902A50B}"/>
              </a:ext>
            </a:extLst>
          </p:cNvPr>
          <p:cNvSpPr/>
          <p:nvPr/>
        </p:nvSpPr>
        <p:spPr>
          <a:xfrm>
            <a:off x="8152563" y="4564627"/>
            <a:ext cx="3740773" cy="990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מחלקת חריגה נוספת שמימשנו שיורשת מ </a:t>
            </a:r>
            <a:r>
              <a:rPr lang="en-US" dirty="0" err="1"/>
              <a:t>WrongInputError</a:t>
            </a:r>
            <a:r>
              <a:rPr lang="he-IL" dirty="0"/>
              <a:t>, מייצגת שגיאה במספר הספרות בקלט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D17875-6DBE-40E4-9D92-43F5A224CF2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16889" y="5059642"/>
            <a:ext cx="1535674" cy="629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0567-2E87-4298-8FA2-1C101A7EC060}"/>
              </a:ext>
            </a:extLst>
          </p:cNvPr>
          <p:cNvSpPr/>
          <p:nvPr/>
        </p:nvSpPr>
        <p:spPr>
          <a:xfrm>
            <a:off x="5021911" y="4154043"/>
            <a:ext cx="1908298" cy="436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שדה </a:t>
            </a:r>
            <a:r>
              <a:rPr lang="en-US" dirty="0"/>
              <a:t>protected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BED48-20FC-480C-B49D-D307F8AAB362}"/>
              </a:ext>
            </a:extLst>
          </p:cNvPr>
          <p:cNvCxnSpPr>
            <a:cxnSpLocks/>
          </p:cNvCxnSpPr>
          <p:nvPr/>
        </p:nvCxnSpPr>
        <p:spPr>
          <a:xfrm flipH="1">
            <a:off x="3922889" y="4372454"/>
            <a:ext cx="1099022" cy="1721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8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8A7A-30FA-454F-987F-3520086F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60" y="13882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(3)</a:t>
            </a:r>
            <a:br>
              <a:rPr lang="en-US" dirty="0"/>
            </a:br>
            <a:r>
              <a:rPr lang="he-IL" dirty="0"/>
              <a:t>(מימוש)</a:t>
            </a:r>
            <a:endParaRPr lang="en-US" dirty="0"/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7D8A44D-D1F5-48C3-9CBE-206EF80EE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137" y="1339445"/>
            <a:ext cx="9975603" cy="517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"something went wrong!"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 input(</a:t>
            </a:r>
            <a:r>
              <a:rPr lang="en-US" sz="14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errorMSG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"something wrong with the input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to_string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-&gt;_input);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errorMSG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: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errorMSG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"input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to_string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-&gt;_input)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“ does not have enough digits\</a:t>
            </a:r>
            <a:r>
              <a:rPr lang="en-US" sz="14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nInput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must have at least 4 digits"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errorMSG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8F74B-47B5-4DFE-9B03-7A2790DFD20E}"/>
              </a:ext>
            </a:extLst>
          </p:cNvPr>
          <p:cNvSpPr/>
          <p:nvPr/>
        </p:nvSpPr>
        <p:spPr>
          <a:xfrm>
            <a:off x="8797448" y="762494"/>
            <a:ext cx="206904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ניתן לממש פונקציה וירטואלית טהורה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8F445F-8628-417D-9988-F80F2EA46B9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011678" y="1085660"/>
            <a:ext cx="2785770" cy="460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6BFE78F-9BEF-4AC3-BA04-6EBCDBCBBDE6}"/>
              </a:ext>
            </a:extLst>
          </p:cNvPr>
          <p:cNvSpPr/>
          <p:nvPr/>
        </p:nvSpPr>
        <p:spPr>
          <a:xfrm>
            <a:off x="9035998" y="2686780"/>
            <a:ext cx="1993246" cy="729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הודעה עבור שגיאה שקשורה לקלט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E55D4-3BA3-450F-8CCC-048CD2FD0893}"/>
              </a:ext>
            </a:extLst>
          </p:cNvPr>
          <p:cNvSpPr/>
          <p:nvPr/>
        </p:nvSpPr>
        <p:spPr>
          <a:xfrm>
            <a:off x="9941039" y="4321834"/>
            <a:ext cx="1850912" cy="12637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he-IL" dirty="0"/>
              <a:t>הודעה עבור שגיאת קלט שקשורה למספר הספרות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62B0E5-5133-4BFC-B4E0-4C072B37B43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218311" y="4953690"/>
            <a:ext cx="1722728" cy="4649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2D88D-33CB-464A-8541-C54FB9CD6C4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055556" y="3051384"/>
            <a:ext cx="1980442" cy="519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27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6D47-3FA8-40E2-9004-5863327C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0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(3)</a:t>
            </a:r>
            <a:endParaRPr 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BA73D89-3606-4F8D-878F-790FF1E05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790" y="2215755"/>
            <a:ext cx="8336181" cy="379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doStuff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0)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WrongInputError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 1000)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NotEnoughDigitsError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std::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wubba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lubba</a:t>
            </a:r>
            <a:r>
              <a:rPr lang="en-US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dub dub!!!"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73DAA-FFA6-400D-B925-BEC5B38EF7FB}"/>
              </a:ext>
            </a:extLst>
          </p:cNvPr>
          <p:cNvSpPr/>
          <p:nvPr/>
        </p:nvSpPr>
        <p:spPr>
          <a:xfrm>
            <a:off x="8311679" y="2043192"/>
            <a:ext cx="291804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he-IL" dirty="0"/>
              <a:t>זריקה של אובייקט מסוג </a:t>
            </a:r>
            <a:r>
              <a:rPr lang="en-US" dirty="0" err="1"/>
              <a:t>WrongInputError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F8541C-ED68-4568-949B-215D4F0C7CED}"/>
              </a:ext>
            </a:extLst>
          </p:cNvPr>
          <p:cNvCxnSpPr>
            <a:cxnSpLocks/>
          </p:cNvCxnSpPr>
          <p:nvPr/>
        </p:nvCxnSpPr>
        <p:spPr>
          <a:xfrm flipH="1">
            <a:off x="6308203" y="2389559"/>
            <a:ext cx="2003477" cy="885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16917-323C-48CC-8CC4-F7742200DF7D}"/>
              </a:ext>
            </a:extLst>
          </p:cNvPr>
          <p:cNvSpPr/>
          <p:nvPr/>
        </p:nvSpPr>
        <p:spPr>
          <a:xfrm>
            <a:off x="8728222" y="3409647"/>
            <a:ext cx="2953975" cy="695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he-IL" dirty="0"/>
              <a:t>זריקה של אובייקט מסוג </a:t>
            </a:r>
            <a:r>
              <a:rPr lang="en-US" dirty="0" err="1"/>
              <a:t>NotEnoughDigitsError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0E580-5C76-4DC9-9951-32898DD9FC25}"/>
              </a:ext>
            </a:extLst>
          </p:cNvPr>
          <p:cNvCxnSpPr>
            <a:cxnSpLocks/>
          </p:cNvCxnSpPr>
          <p:nvPr/>
        </p:nvCxnSpPr>
        <p:spPr>
          <a:xfrm flipH="1">
            <a:off x="6956385" y="3801354"/>
            <a:ext cx="1771838" cy="724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8FE53EE-16E8-46CF-9E31-F76EF7787D0F}"/>
              </a:ext>
            </a:extLst>
          </p:cNvPr>
          <p:cNvSpPr/>
          <p:nvPr/>
        </p:nvSpPr>
        <p:spPr>
          <a:xfrm>
            <a:off x="5205319" y="1249998"/>
            <a:ext cx="602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dirty="0"/>
              <a:t>דוגמא לפונקציה שמשתמשת במחלקות שבנינו: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0996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6D47-3FA8-40E2-9004-5863327C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0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(3)</a:t>
            </a:r>
            <a:br>
              <a:rPr lang="en-US" dirty="0"/>
            </a:br>
            <a:r>
              <a:rPr lang="he-IL" dirty="0"/>
              <a:t>(ה-</a:t>
            </a:r>
            <a:r>
              <a:rPr lang="en-US" dirty="0"/>
              <a:t>main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76F572B3-8EC6-4F2E-A1DA-F9FB5B5C7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436" y="1996990"/>
            <a:ext cx="7797128" cy="31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doStuff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35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e.whatWentWrong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B0CE-7D87-429A-9432-D5A326ED6423}"/>
              </a:ext>
            </a:extLst>
          </p:cNvPr>
          <p:cNvSpPr/>
          <p:nvPr/>
        </p:nvSpPr>
        <p:spPr>
          <a:xfrm>
            <a:off x="9452136" y="2422274"/>
            <a:ext cx="2442552" cy="990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he-IL" dirty="0"/>
              <a:t>השגיאה נתפסת על פי מחלקת האב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D18CB5-163D-4FB8-8739-05C1E1DCAB5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79940" y="2917289"/>
            <a:ext cx="3572196" cy="537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2EC6ECC-D162-4A88-85BF-EC850F78E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59" y="5029397"/>
            <a:ext cx="7252282" cy="10848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C91DB4-6AF2-4763-8081-8DB809D6B3D0}"/>
              </a:ext>
            </a:extLst>
          </p:cNvPr>
          <p:cNvSpPr/>
          <p:nvPr/>
        </p:nvSpPr>
        <p:spPr>
          <a:xfrm>
            <a:off x="10365823" y="5310201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/>
              <a:t>פלט: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6FE251-7986-49BE-B018-B201A9B7D2B9}"/>
              </a:ext>
            </a:extLst>
          </p:cNvPr>
          <p:cNvSpPr/>
          <p:nvPr/>
        </p:nvSpPr>
        <p:spPr>
          <a:xfrm>
            <a:off x="5235167" y="1342885"/>
            <a:ext cx="1258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b="1" dirty="0"/>
              <a:t>דוגמא 1</a:t>
            </a:r>
            <a:endParaRPr lang="en-US" sz="24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9ECE61-469D-4F9A-813B-303441004C82}"/>
              </a:ext>
            </a:extLst>
          </p:cNvPr>
          <p:cNvSpPr/>
          <p:nvPr/>
        </p:nvSpPr>
        <p:spPr>
          <a:xfrm>
            <a:off x="6801108" y="2052745"/>
            <a:ext cx="2442552" cy="537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he-IL" dirty="0"/>
              <a:t>מספר ספרות לא תקין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A91D4-983B-4451-8A38-753DBA30DD6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250600" y="2321597"/>
            <a:ext cx="1550508" cy="595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845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6D47-3FA8-40E2-9004-5863327C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0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(3)</a:t>
            </a:r>
            <a:br>
              <a:rPr lang="en-US" dirty="0"/>
            </a:br>
            <a:r>
              <a:rPr lang="he-IL" dirty="0"/>
              <a:t>(ה-</a:t>
            </a:r>
            <a:r>
              <a:rPr lang="en-US" dirty="0"/>
              <a:t>main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7547AA8-86DA-4DE0-9E2B-4DB118B4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058" y="1998872"/>
            <a:ext cx="7813884" cy="271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doStuff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-5000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e.whatWentWrong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B3CC3D-7320-4C21-B936-757F6CE6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23" y="5313461"/>
            <a:ext cx="7108954" cy="8622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C91DB4-6AF2-4763-8081-8DB809D6B3D0}"/>
              </a:ext>
            </a:extLst>
          </p:cNvPr>
          <p:cNvSpPr/>
          <p:nvPr/>
        </p:nvSpPr>
        <p:spPr>
          <a:xfrm>
            <a:off x="10331099" y="547440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/>
              <a:t>פלט: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051C4C-B4D0-4244-B86B-BF6EA5F76F02}"/>
              </a:ext>
            </a:extLst>
          </p:cNvPr>
          <p:cNvSpPr/>
          <p:nvPr/>
        </p:nvSpPr>
        <p:spPr>
          <a:xfrm>
            <a:off x="5246899" y="1319956"/>
            <a:ext cx="1258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b="1" dirty="0"/>
              <a:t>דוגמא 2</a:t>
            </a:r>
            <a:endParaRPr lang="en-US" sz="2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C92B36-5DB2-4C5F-A185-2606FA1B80E0}"/>
              </a:ext>
            </a:extLst>
          </p:cNvPr>
          <p:cNvSpPr/>
          <p:nvPr/>
        </p:nvSpPr>
        <p:spPr>
          <a:xfrm>
            <a:off x="7316409" y="2108895"/>
            <a:ext cx="2442552" cy="537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he-IL" dirty="0"/>
              <a:t>קלט לא תקין (שלילי)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D0498-3116-46A1-A343-60AEAC343DE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440101" y="2377747"/>
            <a:ext cx="1876308" cy="472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898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6D47-3FA8-40E2-9004-5863327C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0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זריקת טיפוסים משלנו (3)</a:t>
            </a:r>
            <a:br>
              <a:rPr lang="en-US" dirty="0"/>
            </a:br>
            <a:r>
              <a:rPr lang="he-IL" dirty="0"/>
              <a:t>(ה-</a:t>
            </a:r>
            <a:r>
              <a:rPr lang="en-US" dirty="0"/>
              <a:t>main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5C231E0-BE5D-4C16-8775-AD9EE1E57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611" y="1985212"/>
            <a:ext cx="7797128" cy="272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doStuff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chemeClr val="accent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12345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sz="14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MyError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e.whatWentWrong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Image result for rick gif">
            <a:extLst>
              <a:ext uri="{FF2B5EF4-FFF2-40B4-BE49-F238E27FC236}">
                <a16:creationId xmlns:a16="http://schemas.microsoft.com/office/drawing/2014/main" id="{308B5978-FF80-4111-907A-3F8DFD0728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920" y="956134"/>
            <a:ext cx="867128" cy="166330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C91DB4-6AF2-4763-8081-8DB809D6B3D0}"/>
              </a:ext>
            </a:extLst>
          </p:cNvPr>
          <p:cNvSpPr/>
          <p:nvPr/>
        </p:nvSpPr>
        <p:spPr>
          <a:xfrm>
            <a:off x="10331099" y="547440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/>
              <a:t>פלט: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B57AA5-099E-4A6E-97F3-D09C5074A053}"/>
              </a:ext>
            </a:extLst>
          </p:cNvPr>
          <p:cNvSpPr/>
          <p:nvPr/>
        </p:nvSpPr>
        <p:spPr>
          <a:xfrm>
            <a:off x="5178520" y="1229493"/>
            <a:ext cx="1258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b="1" dirty="0"/>
              <a:t>דוגמא 3</a:t>
            </a:r>
            <a:endParaRPr lang="en-US" sz="24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5412A6-64C2-4985-AB05-2B905811FE25}"/>
              </a:ext>
            </a:extLst>
          </p:cNvPr>
          <p:cNvSpPr/>
          <p:nvPr/>
        </p:nvSpPr>
        <p:spPr>
          <a:xfrm>
            <a:off x="7072524" y="1987044"/>
            <a:ext cx="2442552" cy="537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he-IL" dirty="0"/>
              <a:t>תקין!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D562A0-A636-4542-A25B-81B889A462D2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522016" y="2255896"/>
            <a:ext cx="1550508" cy="595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A0312B7-8FA2-4F0C-B8A1-9887114E9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68"/>
          <a:stretch/>
        </p:blipFill>
        <p:spPr>
          <a:xfrm>
            <a:off x="2573274" y="5295898"/>
            <a:ext cx="6941802" cy="10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2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7A9-002A-4B31-BB4E-7B0D45BE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6462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מה עדיף?</a:t>
            </a:r>
            <a:endParaRPr lang="en-US" dirty="0"/>
          </a:p>
        </p:txBody>
      </p:sp>
      <p:pic>
        <p:nvPicPr>
          <p:cNvPr id="4" name="Picture 2" descr="Image result for runtime error vs compile error">
            <a:extLst>
              <a:ext uri="{FF2B5EF4-FFF2-40B4-BE49-F238E27FC236}">
                <a16:creationId xmlns:a16="http://schemas.microsoft.com/office/drawing/2014/main" id="{3A9704E5-880E-4EC5-A0FF-6EBDC7BE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692" y="1151450"/>
            <a:ext cx="6712615" cy="520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D8F6-7985-4280-A1AF-4927787F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ספריית </a:t>
            </a:r>
            <a:r>
              <a:rPr lang="en-US" dirty="0"/>
              <a:t>&lt;exception&gt;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79FB83-3D0E-4E78-AE48-1A877A3AE28D}"/>
              </a:ext>
            </a:extLst>
          </p:cNvPr>
          <p:cNvSpPr/>
          <p:nvPr/>
        </p:nvSpPr>
        <p:spPr>
          <a:xfrm>
            <a:off x="2201333" y="2017724"/>
            <a:ext cx="7789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dirty="0"/>
              <a:t>ב </a:t>
            </a:r>
            <a:r>
              <a:rPr lang="en-US" sz="2800" dirty="0"/>
              <a:t>C++</a:t>
            </a:r>
            <a:r>
              <a:rPr lang="he-IL" sz="2800" dirty="0"/>
              <a:t> קיימת הספרייה </a:t>
            </a:r>
            <a:r>
              <a:rPr lang="en-US" sz="2800" dirty="0"/>
              <a:t>&lt;exception&gt;</a:t>
            </a:r>
            <a:r>
              <a:rPr lang="he-IL" sz="2800" dirty="0"/>
              <a:t> המכילה הגדרות של מחלקות שבהן אפשר להשתמש לניהול שגיאות </a:t>
            </a:r>
            <a:r>
              <a:rPr lang="he-IL" sz="2800" b="1" dirty="0"/>
              <a:t>במקום לכתוב בעצמנו</a:t>
            </a:r>
            <a:r>
              <a:rPr lang="he-IL" sz="2800" dirty="0"/>
              <a:t>.</a:t>
            </a:r>
          </a:p>
        </p:txBody>
      </p:sp>
      <p:pic>
        <p:nvPicPr>
          <p:cNvPr id="4" name="Picture 4" descr="Image result for exceptions image">
            <a:extLst>
              <a:ext uri="{FF2B5EF4-FFF2-40B4-BE49-F238E27FC236}">
                <a16:creationId xmlns:a16="http://schemas.microsoft.com/office/drawing/2014/main" id="{8C4EFCE9-F2FC-4143-9CF8-0CE57FEB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15" y="3971342"/>
            <a:ext cx="4491767" cy="20961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5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6DF5-C728-4175-990A-0542DC133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std::exception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18651FF6-4FFF-4520-A26E-E16A0E49AA53}"/>
              </a:ext>
            </a:extLst>
          </p:cNvPr>
          <p:cNvSpPr/>
          <p:nvPr/>
        </p:nvSpPr>
        <p:spPr>
          <a:xfrm>
            <a:off x="1350433" y="1105600"/>
            <a:ext cx="9491133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ניתן לרשת ממחלקת 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std::exception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מספריית </a:t>
            </a:r>
            <a:r>
              <a:rPr lang="en-US" sz="2600" dirty="0"/>
              <a:t>&lt;exception&gt;</a:t>
            </a:r>
            <a:r>
              <a:rPr lang="he-IL" sz="2600" dirty="0"/>
              <a:t> 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ולדרוס את מתודת </a:t>
            </a:r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what()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שלה, שמחזירה את הודעת השגיאה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E3972B7-E500-4635-80BC-B3156E947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73" y="2162582"/>
            <a:ext cx="5202633" cy="301901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yException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what()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what()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"just an example"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5D9487A-44B4-43A2-8E30-083C73FB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9151" y="2162582"/>
            <a:ext cx="6165159" cy="3019018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main()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doSomething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(42); </a:t>
            </a: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&amp;e)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std::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cerr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"ERROR: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e.what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1ED432C4-B12B-47F1-988F-593D3A2CAC5C}"/>
              </a:ext>
            </a:extLst>
          </p:cNvPr>
          <p:cNvSpPr/>
          <p:nvPr/>
        </p:nvSpPr>
        <p:spPr>
          <a:xfrm>
            <a:off x="2720595" y="5644441"/>
            <a:ext cx="6750809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זוכרים מה יקרה אם נתפוס ללא שימוש </a:t>
            </a:r>
            <a:r>
              <a:rPr lang="he-IL" sz="2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ברפרנס</a:t>
            </a:r>
            <a:r>
              <a:rPr lang="he-IL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09201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A713-8837-4FAE-AB34-3D525167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ספריית </a:t>
            </a:r>
            <a:r>
              <a:rPr lang="en-US" dirty="0"/>
              <a:t>&lt;exception&gt;</a:t>
            </a:r>
          </a:p>
        </p:txBody>
      </p:sp>
      <p:sp>
        <p:nvSpPr>
          <p:cNvPr id="3" name="Google Shape;471;p57">
            <a:extLst>
              <a:ext uri="{FF2B5EF4-FFF2-40B4-BE49-F238E27FC236}">
                <a16:creationId xmlns:a16="http://schemas.microsoft.com/office/drawing/2014/main" id="{99FDB54D-6BBF-4E32-BC6A-F2AD7719764D}"/>
              </a:ext>
            </a:extLst>
          </p:cNvPr>
          <p:cNvSpPr txBox="1">
            <a:spLocks/>
          </p:cNvSpPr>
          <p:nvPr/>
        </p:nvSpPr>
        <p:spPr>
          <a:xfrm>
            <a:off x="2099469" y="1690688"/>
            <a:ext cx="7993062" cy="548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spcBef>
                <a:spcPts val="0"/>
              </a:spcBef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ב-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header </a:t>
            </a: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 של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&lt;exception&gt; </a:t>
            </a: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 מוגדרות שגיאות נפוצות (כאלו שיורשת מ-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exception</a:t>
            </a: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)</a:t>
            </a:r>
            <a:endParaRPr lang="en-US" dirty="0"/>
          </a:p>
          <a:p>
            <a:pPr algn="r" rtl="1">
              <a:spcBef>
                <a:spcPts val="640"/>
              </a:spcBef>
              <a:buClr>
                <a:schemeClr val="dk1"/>
              </a:buClr>
              <a:buSzPts val="1680"/>
              <a:buFont typeface="Arial"/>
              <a:buChar char="•"/>
            </a:pP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לדוגמא:</a:t>
            </a:r>
            <a:endParaRPr lang="he-IL" dirty="0"/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sym typeface="Arial"/>
              </a:rPr>
              <a:t>bad_alloc</a:t>
            </a: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 - נזרקת כאשר הקצאת </a:t>
            </a:r>
            <a:r>
              <a:rPr lang="he-IL" sz="2400" dirty="0" err="1">
                <a:solidFill>
                  <a:schemeClr val="dk1"/>
                </a:solidFill>
                <a:latin typeface="Arial"/>
                <a:ea typeface="Arial"/>
                <a:sym typeface="Arial"/>
              </a:rPr>
              <a:t>זכרון</a:t>
            </a: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 נכשלה</a:t>
            </a:r>
            <a:endParaRPr lang="he-IL" dirty="0"/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sym typeface="Arial"/>
              </a:rPr>
              <a:t>overflow_error</a:t>
            </a: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 – הצפה של זיכרון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sym typeface="Arial"/>
            </a:endParaRPr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sym typeface="Arial"/>
              </a:rPr>
              <a:t>bad_cast</a:t>
            </a: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 – המרה לא תקינה של טיפוסים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sym typeface="Arial"/>
            </a:endParaRPr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ועוד...</a:t>
            </a:r>
            <a:endParaRPr lang="he-IL" dirty="0"/>
          </a:p>
          <a:p>
            <a:pPr algn="r" rtl="1">
              <a:spcBef>
                <a:spcPts val="640"/>
              </a:spcBef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28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לחלקן מחלקות נגזרות משלהן:</a:t>
            </a:r>
            <a:endParaRPr lang="he-IL" dirty="0"/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sym typeface="Arial"/>
                <a:hlinkClick r:id="rId3"/>
              </a:rPr>
              <a:t>http://www.cplusplus.com/reference/exception/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sym typeface="Arial"/>
            </a:endParaRPr>
          </a:p>
          <a:p>
            <a:pPr marL="800100" lvl="1" indent="-1905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377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55C7-1485-479C-A76A-214AD00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מתי לא להשתמש בחריגות?</a:t>
            </a:r>
            <a:endParaRPr lang="en-US" dirty="0"/>
          </a:p>
        </p:txBody>
      </p:sp>
      <p:sp>
        <p:nvSpPr>
          <p:cNvPr id="3" name="Google Shape;477;p58">
            <a:extLst>
              <a:ext uri="{FF2B5EF4-FFF2-40B4-BE49-F238E27FC236}">
                <a16:creationId xmlns:a16="http://schemas.microsoft.com/office/drawing/2014/main" id="{90599617-C866-42CD-9661-611F5D949FD7}"/>
              </a:ext>
            </a:extLst>
          </p:cNvPr>
          <p:cNvSpPr txBox="1">
            <a:spLocks/>
          </p:cNvSpPr>
          <p:nvPr/>
        </p:nvSpPr>
        <p:spPr>
          <a:xfrm>
            <a:off x="2024999" y="2200157"/>
            <a:ext cx="8142001" cy="296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spcBef>
                <a:spcPts val="0"/>
              </a:spcBef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אם התכנית שלנו פשוטה. </a:t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</a:b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למשל קובץ אחד שמקבל קלט מהמשתמש, יכול להתמודד עם שגיאה בקלט גם ללא חריגות.</a:t>
            </a:r>
          </a:p>
          <a:p>
            <a:pPr algn="r" rtl="1">
              <a:spcBef>
                <a:spcPts val="0"/>
              </a:spcBef>
              <a:buClr>
                <a:schemeClr val="dk1"/>
              </a:buClr>
              <a:buSzPts val="1960"/>
              <a:buFont typeface="Arial"/>
              <a:buChar char="•"/>
            </a:pPr>
            <a:endParaRPr lang="he-IL" sz="2400" dirty="0">
              <a:solidFill>
                <a:schemeClr val="dk1"/>
              </a:solidFill>
              <a:latin typeface="Calibri"/>
              <a:ea typeface="Calibri"/>
              <a:sym typeface="Calibri"/>
            </a:endParaRPr>
          </a:p>
          <a:p>
            <a:pPr algn="r" rtl="1">
              <a:spcBef>
                <a:spcPts val="0"/>
              </a:spcBef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2400" b="1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מתוך מפרקים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. ראינו שמנגנון הטיפול בחריגות של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C++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 קורא אוטומטית למפרקים של אובייקטים. אם מתוך מפרק תיקרא חריגה נוספת המנגנון יקרוס!</a:t>
            </a:r>
          </a:p>
          <a:p>
            <a:pPr algn="r" rtl="1">
              <a:spcBef>
                <a:spcPts val="0"/>
              </a:spcBef>
              <a:buClr>
                <a:schemeClr val="dk1"/>
              </a:buClr>
              <a:buSzPts val="1960"/>
              <a:buFont typeface="Arial"/>
              <a:buChar char="•"/>
            </a:pPr>
            <a:endParaRPr lang="he-IL" sz="1100" dirty="0">
              <a:ea typeface="Calibri"/>
            </a:endParaRPr>
          </a:p>
          <a:p>
            <a:pPr algn="r" rtl="1">
              <a:spcBef>
                <a:spcPts val="640"/>
              </a:spcBef>
              <a:buClr>
                <a:schemeClr val="dk1"/>
              </a:buClr>
              <a:buSzPts val="1960"/>
              <a:buFont typeface="Arial"/>
              <a:buChar char="•"/>
            </a:pPr>
            <a:endParaRPr lang="he-IL" sz="2400" dirty="0">
              <a:solidFill>
                <a:schemeClr val="dk1"/>
              </a:solidFill>
              <a:latin typeface="Calibri"/>
              <a:ea typeface="Calibri"/>
              <a:sym typeface="Calibri"/>
            </a:endParaRPr>
          </a:p>
          <a:p>
            <a:pPr marL="0" indent="0" algn="r" rtl="1">
              <a:spcBef>
                <a:spcPts val="640"/>
              </a:spcBef>
              <a:buClr>
                <a:schemeClr val="dk1"/>
              </a:buClr>
              <a:buSzPts val="1960"/>
              <a:buFont typeface="Arial"/>
              <a:buNone/>
            </a:pPr>
            <a:endParaRPr lang="he-IL" sz="2000" dirty="0">
              <a:solidFill>
                <a:schemeClr val="dk1"/>
              </a:solidFill>
              <a:latin typeface="Calibri"/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727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55C7-1485-479C-A76A-214AD00C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מתי כדאי להשתמש בחריגות?</a:t>
            </a:r>
            <a:endParaRPr lang="en-US" dirty="0"/>
          </a:p>
        </p:txBody>
      </p:sp>
      <p:sp>
        <p:nvSpPr>
          <p:cNvPr id="3" name="Google Shape;477;p58">
            <a:extLst>
              <a:ext uri="{FF2B5EF4-FFF2-40B4-BE49-F238E27FC236}">
                <a16:creationId xmlns:a16="http://schemas.microsoft.com/office/drawing/2014/main" id="{90599617-C866-42CD-9661-611F5D949FD7}"/>
              </a:ext>
            </a:extLst>
          </p:cNvPr>
          <p:cNvSpPr txBox="1">
            <a:spLocks/>
          </p:cNvSpPr>
          <p:nvPr/>
        </p:nvSpPr>
        <p:spPr>
          <a:xfrm>
            <a:off x="1824513" y="1778649"/>
            <a:ext cx="8142001" cy="272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spcBef>
                <a:spcPts val="640"/>
              </a:spcBef>
              <a:buClr>
                <a:schemeClr val="dk1"/>
              </a:buClr>
              <a:buSzPts val="1960"/>
              <a:buFont typeface="Arial"/>
              <a:buChar char="•"/>
            </a:pP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נשתמש במנגנון החריגות עבור שגיאות לוגיות, שגיאות שיחסית מסובך לאתר, וכדי </a:t>
            </a:r>
            <a:r>
              <a:rPr lang="he-IL" sz="2400" dirty="0" err="1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להסתנכרן</a:t>
            </a: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 עם מנגנונים אחרים בשפה. </a:t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</a:br>
            <a:r>
              <a:rPr lang="he-IL" sz="2400" dirty="0">
                <a:solidFill>
                  <a:schemeClr val="dk1"/>
                </a:solidFill>
                <a:latin typeface="Calibri"/>
                <a:ea typeface="Calibri"/>
                <a:sym typeface="Calibri"/>
              </a:rPr>
              <a:t>למשל:</a:t>
            </a:r>
            <a:endParaRPr lang="he-IL" dirty="0"/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סנכרון עם בנאים ומפרקים</a:t>
            </a:r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כשל בפתיחת קובץ</a:t>
            </a:r>
            <a:endParaRPr lang="he-IL" dirty="0"/>
          </a:p>
          <a:p>
            <a:pPr marL="800100" lvl="1" indent="-342900" algn="r" rtl="1">
              <a:spcBef>
                <a:spcPts val="560"/>
              </a:spcBef>
              <a:buClr>
                <a:schemeClr val="dk1"/>
              </a:buClr>
              <a:buSzPts val="2400"/>
              <a:buFont typeface="Arial"/>
              <a:buChar char="–"/>
            </a:pPr>
            <a:r>
              <a:rPr lang="he-IL" sz="2400" dirty="0">
                <a:solidFill>
                  <a:schemeClr val="dk1"/>
                </a:solidFill>
                <a:latin typeface="Arial"/>
                <a:ea typeface="Arial"/>
                <a:sym typeface="Arial"/>
              </a:rPr>
              <a:t>גישה למקום לא קיים במבנה נתונים</a:t>
            </a:r>
          </a:p>
        </p:txBody>
      </p:sp>
    </p:spTree>
    <p:extLst>
      <p:ext uri="{BB962C8B-B14F-4D97-AF65-F5344CB8AC3E}">
        <p14:creationId xmlns:p14="http://schemas.microsoft.com/office/powerpoint/2010/main" val="987386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6270-F243-4DB1-9021-41B54A6E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לסיכום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96324-953C-45A5-9716-D76EA356C179}"/>
              </a:ext>
            </a:extLst>
          </p:cNvPr>
          <p:cNvSpPr txBox="1"/>
          <p:nvPr/>
        </p:nvSpPr>
        <p:spPr>
          <a:xfrm>
            <a:off x="2120147" y="1690688"/>
            <a:ext cx="79517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מומלץ להפריד את הטיפול בשגיאות מהלוגיקה של התכנית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נוכל להשתמש במנגנון ה </a:t>
            </a:r>
            <a:r>
              <a:rPr lang="en-US" sz="2400" dirty="0"/>
              <a:t>throw, </a:t>
            </a:r>
            <a:r>
              <a:rPr lang="en-US" sz="2400" dirty="0" err="1"/>
              <a:t>try&amp;catch</a:t>
            </a:r>
            <a:r>
              <a:rPr lang="he-IL" sz="2400" dirty="0"/>
              <a:t> </a:t>
            </a:r>
            <a:br>
              <a:rPr lang="en-US" sz="2400" dirty="0"/>
            </a:br>
            <a:r>
              <a:rPr lang="he-IL" sz="2400" dirty="0"/>
              <a:t>כדי להפריד את הטיפול בחריגות משאר התכנית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ניתן לממש מחלקות של חריגות משלנו אשר יורשות מהמחלקה </a:t>
            </a:r>
            <a:r>
              <a:rPr lang="en-US" sz="2400" dirty="0"/>
              <a:t>std::exception</a:t>
            </a:r>
            <a:r>
              <a:rPr lang="he-IL" sz="2400" dirty="0"/>
              <a:t> מתוך הספרייה </a:t>
            </a:r>
            <a:r>
              <a:rPr lang="en-US" sz="2400" dirty="0"/>
              <a:t>&lt;exception&gt;</a:t>
            </a: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/>
              <a:t>עיקרון ההורשה ופולימורפיזם עובד על זריקת אובייקטים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dirty="0"/>
              <a:t>throw by copy, catch by reference</a:t>
            </a: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1882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3FFB-B5EA-4B72-B720-ABDA552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911"/>
            <a:ext cx="10515600" cy="2039408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האם תמיד נוכל </a:t>
            </a:r>
            <a:b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להימנע משגיאות </a:t>
            </a:r>
            <a:r>
              <a:rPr lang="he-IL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זמן ריצה</a:t>
            </a: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AC4FE-29B4-40C1-B7D4-7ACECD8700C5}"/>
              </a:ext>
            </a:extLst>
          </p:cNvPr>
          <p:cNvSpPr txBox="1"/>
          <p:nvPr/>
        </p:nvSpPr>
        <p:spPr>
          <a:xfrm>
            <a:off x="2882185" y="2332919"/>
            <a:ext cx="788870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/>
              <a:t>קלט לא תקין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he-IL" sz="2400" dirty="0"/>
              <a:t>שם קובץ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en-US" sz="2400" dirty="0" err="1"/>
              <a:t>url</a:t>
            </a:r>
            <a:endParaRPr lang="he-IL" sz="2400" dirty="0"/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he-IL" sz="2400" dirty="0"/>
              <a:t>כתובת </a:t>
            </a:r>
            <a:r>
              <a:rPr lang="en-US" sz="2400" dirty="0"/>
              <a:t>IP</a:t>
            </a: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/>
              <a:t>בעיות שלא צפינו (</a:t>
            </a:r>
            <a:r>
              <a:rPr lang="en-US" sz="2800" dirty="0"/>
              <a:t>Errors</a:t>
            </a:r>
            <a:r>
              <a:rPr lang="he-IL" sz="2800" dirty="0"/>
              <a:t>)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he-IL" sz="2400" dirty="0"/>
              <a:t>חלוקה ב-0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he-IL" sz="2400" dirty="0"/>
              <a:t>חוסר משאבים</a:t>
            </a:r>
          </a:p>
          <a:p>
            <a:pPr marL="800100" lvl="1" indent="-342900" algn="r" rtl="1">
              <a:buFont typeface="Wingdings" panose="05000000000000000000" pitchFamily="2" charset="2"/>
              <a:buChar char="§"/>
            </a:pPr>
            <a:r>
              <a:rPr lang="he-IL" sz="2400" dirty="0"/>
              <a:t>גישה לאזור שאליו אין גישה</a:t>
            </a:r>
          </a:p>
          <a:p>
            <a:pPr marL="1257300" lvl="2" indent="-342900" algn="r" rtl="1">
              <a:buFont typeface="Courier New" panose="02070309020205020404" pitchFamily="49" charset="0"/>
              <a:buChar char="o"/>
            </a:pPr>
            <a:r>
              <a:rPr lang="he-IL" sz="2400" dirty="0"/>
              <a:t>חריגה מגבולות המערך</a:t>
            </a:r>
          </a:p>
          <a:p>
            <a:pPr marL="1257300" lvl="2" indent="-342900" algn="r" rtl="1">
              <a:buFont typeface="Courier New" panose="02070309020205020404" pitchFamily="49" charset="0"/>
              <a:buChar char="o"/>
            </a:pPr>
            <a:r>
              <a:rPr lang="he-IL" sz="2400" dirty="0"/>
              <a:t>אין הרשאות (</a:t>
            </a:r>
            <a:r>
              <a:rPr lang="en-US" sz="2400" dirty="0"/>
              <a:t>Read Only</a:t>
            </a:r>
            <a:r>
              <a:rPr lang="he-IL" sz="2400" dirty="0"/>
              <a:t>, </a:t>
            </a:r>
            <a:r>
              <a:rPr lang="en-US" sz="2400" dirty="0"/>
              <a:t>(None Executable</a:t>
            </a:r>
            <a:endParaRPr lang="he-IL" sz="2400" dirty="0"/>
          </a:p>
        </p:txBody>
      </p:sp>
      <p:pic>
        <p:nvPicPr>
          <p:cNvPr id="5" name="Picture 2" descr="תוצאת תמונה עבור ‪runtime exception meme‬‏">
            <a:extLst>
              <a:ext uri="{FF2B5EF4-FFF2-40B4-BE49-F238E27FC236}">
                <a16:creationId xmlns:a16="http://schemas.microsoft.com/office/drawing/2014/main" id="{6BB2CFC8-6839-4B0A-A8D5-3385D791F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1"/>
          <a:stretch/>
        </p:blipFill>
        <p:spPr bwMode="auto">
          <a:xfrm>
            <a:off x="727475" y="2332919"/>
            <a:ext cx="3871384" cy="309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C6F6DA-CF47-4AF6-8911-1B32B4C570AA}"/>
              </a:ext>
            </a:extLst>
          </p:cNvPr>
          <p:cNvSpPr/>
          <p:nvPr/>
        </p:nvSpPr>
        <p:spPr>
          <a:xfrm>
            <a:off x="7781928" y="1715231"/>
            <a:ext cx="4089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dirty="0"/>
              <a:t>דוגמאות לשגיאות זמן ריצה: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3FFB-B5EA-4B72-B720-ABDA552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378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טיפול בשגיאות זמן ריצה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BCD9CC-91EA-4327-B3C9-386B809DCB73}"/>
              </a:ext>
            </a:extLst>
          </p:cNvPr>
          <p:cNvSpPr/>
          <p:nvPr/>
        </p:nvSpPr>
        <p:spPr>
          <a:xfrm>
            <a:off x="5741366" y="1401315"/>
            <a:ext cx="56124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איך טיפלנו בשגיאות עד היום?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C7775-D516-439C-9EE6-15B35F80C4FA}"/>
              </a:ext>
            </a:extLst>
          </p:cNvPr>
          <p:cNvSpPr/>
          <p:nvPr/>
        </p:nvSpPr>
        <p:spPr>
          <a:xfrm>
            <a:off x="3043063" y="2452818"/>
            <a:ext cx="80389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דוגמא: פונקציה המחשבת הפרש בין גילים של שני אנשים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88119-D8F4-4123-AB5B-C535C8EE4BAC}"/>
              </a:ext>
            </a:extLst>
          </p:cNvPr>
          <p:cNvSpPr/>
          <p:nvPr/>
        </p:nvSpPr>
        <p:spPr>
          <a:xfrm>
            <a:off x="2451583" y="3157086"/>
            <a:ext cx="6096000" cy="3042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MY_ERROR_CODE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-1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subAges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&lt;= 0 ||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&lt;= 0)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MY_ERROR_CODE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abs(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-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376-DA60-4AFB-8D8B-1CAA37DD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9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החזרת קוד שגיאה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BF95E1-E5B2-464B-AE22-02AB5187C945}"/>
              </a:ext>
            </a:extLst>
          </p:cNvPr>
          <p:cNvSpPr/>
          <p:nvPr/>
        </p:nvSpPr>
        <p:spPr>
          <a:xfrm>
            <a:off x="1988514" y="1376076"/>
            <a:ext cx="8214971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זו הדרך לניהול שגיאות בפרויקטים רבים</a:t>
            </a:r>
          </a:p>
          <a:p>
            <a:pPr algn="r" rtl="1">
              <a:buFont typeface="Arial" pitchFamily="34" charset="0"/>
              <a:buChar char="•"/>
            </a:pP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עם זאת, היא לפעמים מסורבלת, ולא תמיד מתאימה ל-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>
              <a:buFont typeface="Arial" pitchFamily="34" charset="0"/>
              <a:buChar char="•"/>
            </a:pPr>
            <a:endParaRPr 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Image result for error code gif">
            <a:extLst>
              <a:ext uri="{FF2B5EF4-FFF2-40B4-BE49-F238E27FC236}">
                <a16:creationId xmlns:a16="http://schemas.microsoft.com/office/drawing/2014/main" id="{FFFF504B-64C2-444E-8626-FB872AB1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54" y="2449754"/>
            <a:ext cx="6410890" cy="19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8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2198-4DEE-4C0B-9185-891F1E1A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החזרת קוד שגיאה – בעיה 1</a:t>
            </a:r>
            <a:endParaRPr lang="en-US" dirty="0"/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56AE1D3F-3BF1-4442-87DE-6FD6D19112C7}"/>
              </a:ext>
            </a:extLst>
          </p:cNvPr>
          <p:cNvSpPr/>
          <p:nvPr/>
        </p:nvSpPr>
        <p:spPr>
          <a:xfrm>
            <a:off x="6547556" y="1831255"/>
            <a:ext cx="48062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מה צריך לעשות כשיש שגיאה </a:t>
            </a:r>
            <a:r>
              <a:rPr lang="he-IL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בבנאי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6AB33-AA02-4FAE-8C8A-89140D3E2BF3}"/>
              </a:ext>
            </a:extLst>
          </p:cNvPr>
          <p:cNvSpPr/>
          <p:nvPr/>
        </p:nvSpPr>
        <p:spPr>
          <a:xfrm>
            <a:off x="2603500" y="2152353"/>
            <a:ext cx="6985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FF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2B91AF"/>
                </a:solidFill>
              </a:rPr>
              <a:t>File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1" algn="l" rtl="0"/>
            <a:r>
              <a:rPr lang="en-US" dirty="0">
                <a:solidFill>
                  <a:srgbClr val="2B91AF"/>
                </a:solidFill>
              </a:rPr>
              <a:t>FILE</a:t>
            </a:r>
            <a:r>
              <a:rPr lang="en-US" dirty="0">
                <a:solidFill>
                  <a:srgbClr val="000000"/>
                </a:solidFill>
              </a:rPr>
              <a:t> * </a:t>
            </a:r>
            <a:r>
              <a:rPr lang="en-US" dirty="0" err="1">
                <a:solidFill>
                  <a:srgbClr val="000000"/>
                </a:solidFill>
              </a:rPr>
              <a:t>filePointer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lvl="1" algn="l" rtl="0"/>
            <a:endParaRPr lang="en-US" dirty="0">
              <a:solidFill>
                <a:srgbClr val="000000"/>
              </a:solidFill>
            </a:endParaRP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File(std::</a:t>
            </a:r>
            <a:r>
              <a:rPr lang="en-US" dirty="0">
                <a:solidFill>
                  <a:srgbClr val="2B91AF"/>
                </a:solidFill>
              </a:rPr>
              <a:t>string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808080"/>
                </a:solidFill>
              </a:rPr>
              <a:t>file_name</a:t>
            </a:r>
            <a:r>
              <a:rPr lang="en-US" dirty="0">
                <a:solidFill>
                  <a:srgbClr val="000000"/>
                </a:solidFill>
              </a:rPr>
              <a:t>) 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2" algn="l" rtl="0"/>
            <a:r>
              <a:rPr lang="en-US" dirty="0" err="1">
                <a:solidFill>
                  <a:srgbClr val="000000"/>
                </a:solidFill>
              </a:rPr>
              <a:t>filePointer</a:t>
            </a:r>
            <a:r>
              <a:rPr lang="en-US" dirty="0">
                <a:solidFill>
                  <a:srgbClr val="000000"/>
                </a:solidFill>
              </a:rPr>
              <a:t> = </a:t>
            </a:r>
            <a:r>
              <a:rPr lang="en-US" dirty="0" err="1">
                <a:solidFill>
                  <a:srgbClr val="000000"/>
                </a:solidFill>
              </a:rPr>
              <a:t>fopen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808080"/>
                </a:solidFill>
              </a:rPr>
              <a:t>file_name</a:t>
            </a:r>
            <a:r>
              <a:rPr lang="en-US" dirty="0" err="1">
                <a:solidFill>
                  <a:srgbClr val="000000"/>
                </a:solidFill>
              </a:rPr>
              <a:t>.c_str</a:t>
            </a:r>
            <a:r>
              <a:rPr lang="en-US" dirty="0">
                <a:solidFill>
                  <a:srgbClr val="000000"/>
                </a:solidFill>
              </a:rPr>
              <a:t>(), </a:t>
            </a:r>
            <a:r>
              <a:rPr lang="en-US" dirty="0">
                <a:solidFill>
                  <a:srgbClr val="A31515"/>
                </a:solidFill>
              </a:rPr>
              <a:t>"w+"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lvl="2" algn="l" rtl="0"/>
            <a:r>
              <a:rPr lang="en-US" dirty="0">
                <a:solidFill>
                  <a:srgbClr val="0000FF"/>
                </a:solidFill>
              </a:rPr>
              <a:t>if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filePointer</a:t>
            </a:r>
            <a:r>
              <a:rPr lang="en-US" dirty="0">
                <a:solidFill>
                  <a:srgbClr val="000000"/>
                </a:solidFill>
              </a:rPr>
              <a:t> == </a:t>
            </a:r>
            <a:r>
              <a:rPr lang="en-US" dirty="0">
                <a:solidFill>
                  <a:srgbClr val="6F008A"/>
                </a:solidFill>
              </a:rPr>
              <a:t>NULL</a:t>
            </a:r>
            <a:r>
              <a:rPr lang="en-US" dirty="0">
                <a:solidFill>
                  <a:srgbClr val="000000"/>
                </a:solidFill>
              </a:rPr>
              <a:t>) </a:t>
            </a:r>
          </a:p>
          <a:p>
            <a:pPr lvl="2"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3" algn="l" rtl="0"/>
            <a:r>
              <a:rPr lang="en-US" dirty="0">
                <a:solidFill>
                  <a:srgbClr val="008000"/>
                </a:solidFill>
              </a:rPr>
              <a:t>//what to do?</a:t>
            </a:r>
            <a:endParaRPr lang="en-US" dirty="0">
              <a:solidFill>
                <a:srgbClr val="000000"/>
              </a:solidFill>
            </a:endParaRPr>
          </a:p>
          <a:p>
            <a:pPr lvl="2" algn="l" rtl="0"/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};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269BC-7080-459F-A5E0-8947122E3436}"/>
              </a:ext>
            </a:extLst>
          </p:cNvPr>
          <p:cNvSpPr/>
          <p:nvPr/>
        </p:nvSpPr>
        <p:spPr>
          <a:xfrm>
            <a:off x="4253090" y="5430173"/>
            <a:ext cx="7100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400" dirty="0"/>
              <a:t>נרצה שהאובייקט </a:t>
            </a:r>
            <a:r>
              <a:rPr lang="he-IL" sz="2400" b="1" dirty="0"/>
              <a:t>לא </a:t>
            </a:r>
            <a:r>
              <a:rPr lang="he-IL" sz="2400" b="1" dirty="0" err="1"/>
              <a:t>יווצר</a:t>
            </a:r>
            <a:r>
              <a:rPr lang="he-IL" sz="2400" dirty="0"/>
              <a:t>, </a:t>
            </a:r>
            <a:br>
              <a:rPr lang="en-US" sz="2400" dirty="0"/>
            </a:br>
            <a:r>
              <a:rPr lang="he-IL" sz="2400" dirty="0"/>
              <a:t>אחרת נקבל בעיות כשישתמשו ב-</a:t>
            </a:r>
            <a:r>
              <a:rPr lang="en-US" sz="2400" dirty="0" err="1"/>
              <a:t>filePointer</a:t>
            </a:r>
            <a:r>
              <a:rPr lang="he-IL" sz="2400" dirty="0"/>
              <a:t> בהמשך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8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376-DA60-4AFB-8D8B-1CAA37DD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97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החזרת קוד שגיאה – בעיה 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B18C3-8533-4BFF-9E1C-CE1DA465C218}"/>
              </a:ext>
            </a:extLst>
          </p:cNvPr>
          <p:cNvSpPr/>
          <p:nvPr/>
        </p:nvSpPr>
        <p:spPr>
          <a:xfrm>
            <a:off x="7123290" y="1640735"/>
            <a:ext cx="4038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מה הבעיה פה?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19AB8-1300-4E7D-92A5-A93320246898}"/>
              </a:ext>
            </a:extLst>
          </p:cNvPr>
          <p:cNvSpPr/>
          <p:nvPr/>
        </p:nvSpPr>
        <p:spPr>
          <a:xfrm>
            <a:off x="2144889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808080"/>
                </a:solidFill>
              </a:rPr>
              <a:t>#define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6F008A"/>
                </a:solidFill>
              </a:rPr>
              <a:t>MY_ERROR_CODE</a:t>
            </a:r>
            <a:r>
              <a:rPr lang="en-US" dirty="0">
                <a:solidFill>
                  <a:srgbClr val="000000"/>
                </a:solidFill>
              </a:rPr>
              <a:t> -1</a:t>
            </a:r>
          </a:p>
          <a:p>
            <a:pPr algn="l" rtl="0"/>
            <a:r>
              <a:rPr lang="en-US" dirty="0">
                <a:solidFill>
                  <a:srgbClr val="808080"/>
                </a:solidFill>
              </a:rPr>
              <a:t>#define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6F008A"/>
                </a:solidFill>
              </a:rPr>
              <a:t>NUM_OF_ELEMENTS_IN_ARRAY</a:t>
            </a:r>
            <a:r>
              <a:rPr lang="en-US" dirty="0">
                <a:solidFill>
                  <a:srgbClr val="000000"/>
                </a:solidFill>
              </a:rPr>
              <a:t> 10</a:t>
            </a:r>
          </a:p>
          <a:p>
            <a:pPr algn="l" rtl="0"/>
            <a:endParaRPr lang="en-US" dirty="0">
              <a:solidFill>
                <a:srgbClr val="000000"/>
              </a:solidFill>
            </a:endParaRPr>
          </a:p>
          <a:p>
            <a:pPr algn="l" rtl="0"/>
            <a:r>
              <a:rPr lang="en-US" dirty="0">
                <a:solidFill>
                  <a:srgbClr val="0000FF"/>
                </a:solidFill>
              </a:rPr>
              <a:t>bool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isEmpty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 * </a:t>
            </a:r>
            <a:r>
              <a:rPr lang="en-US" dirty="0" err="1">
                <a:solidFill>
                  <a:srgbClr val="808080"/>
                </a:solidFill>
              </a:rPr>
              <a:t>arr</a:t>
            </a:r>
            <a:r>
              <a:rPr lang="en-US" dirty="0">
                <a:solidFill>
                  <a:srgbClr val="000000"/>
                </a:solidFill>
              </a:rPr>
              <a:t>);</a:t>
            </a:r>
          </a:p>
          <a:p>
            <a:pPr algn="l" rtl="0"/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 elements[</a:t>
            </a:r>
            <a:r>
              <a:rPr lang="en-US" dirty="0">
                <a:solidFill>
                  <a:srgbClr val="6F008A"/>
                </a:solidFill>
              </a:rPr>
              <a:t>NUM_OF_ELEMENTS_IN_ARRAY</a:t>
            </a:r>
            <a:r>
              <a:rPr lang="en-US" dirty="0">
                <a:solidFill>
                  <a:srgbClr val="000000"/>
                </a:solidFill>
              </a:rPr>
              <a:t>];</a:t>
            </a:r>
          </a:p>
          <a:p>
            <a:pPr algn="l" rtl="0"/>
            <a:endParaRPr lang="en-US" dirty="0">
              <a:solidFill>
                <a:srgbClr val="000000"/>
              </a:solidFill>
            </a:endParaRPr>
          </a:p>
          <a:p>
            <a:pPr algn="l" rtl="0"/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maxElement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1" algn="l" rtl="0"/>
            <a:r>
              <a:rPr lang="en-US" dirty="0">
                <a:solidFill>
                  <a:srgbClr val="0000FF"/>
                </a:solidFill>
              </a:rPr>
              <a:t>if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en-US" dirty="0" err="1">
                <a:solidFill>
                  <a:srgbClr val="000000"/>
                </a:solidFill>
              </a:rPr>
              <a:t>isEmpty</a:t>
            </a:r>
            <a:r>
              <a:rPr lang="en-US" dirty="0">
                <a:solidFill>
                  <a:srgbClr val="000000"/>
                </a:solidFill>
              </a:rPr>
              <a:t>(elements))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lvl="1" algn="l" rtl="0"/>
            <a:r>
              <a:rPr lang="en-US" dirty="0">
                <a:solidFill>
                  <a:srgbClr val="0000FF"/>
                </a:solidFill>
              </a:rPr>
              <a:t>	return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6F008A"/>
                </a:solidFill>
              </a:rPr>
              <a:t>MY_ERROR_CODE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lvl="1" algn="l" rtl="0"/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lvl="1" algn="l" rtl="0"/>
            <a:r>
              <a:rPr lang="en-US" dirty="0">
                <a:solidFill>
                  <a:srgbClr val="008000"/>
                </a:solidFill>
              </a:rPr>
              <a:t>//find max implementation</a:t>
            </a:r>
            <a:endParaRPr lang="en-US" dirty="0">
              <a:solidFill>
                <a:srgbClr val="000000"/>
              </a:solidFill>
            </a:endParaRPr>
          </a:p>
          <a:p>
            <a:pPr lvl="1" algn="l" rtl="0"/>
            <a:r>
              <a:rPr lang="en-US" dirty="0">
                <a:solidFill>
                  <a:srgbClr val="008000"/>
                </a:solidFill>
              </a:rPr>
              <a:t>//...</a:t>
            </a:r>
            <a:endParaRPr lang="en-US" dirty="0">
              <a:solidFill>
                <a:srgbClr val="000000"/>
              </a:solidFill>
            </a:endParaRPr>
          </a:p>
          <a:p>
            <a:pPr lvl="1" algn="l" rtl="0"/>
            <a:r>
              <a:rPr lang="en-US" dirty="0">
                <a:solidFill>
                  <a:srgbClr val="0000FF"/>
                </a:solidFill>
              </a:rPr>
              <a:t>return</a:t>
            </a:r>
            <a:r>
              <a:rPr lang="en-US" dirty="0">
                <a:solidFill>
                  <a:srgbClr val="000000"/>
                </a:solidFill>
              </a:rPr>
              <a:t> max;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132B8-BFDD-493B-A2A4-89EB173A13F7}"/>
              </a:ext>
            </a:extLst>
          </p:cNvPr>
          <p:cNvSpPr/>
          <p:nvPr/>
        </p:nvSpPr>
        <p:spPr>
          <a:xfrm>
            <a:off x="7726190" y="4433711"/>
            <a:ext cx="41204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maxElement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srgbClr val="000000"/>
                </a:solidFill>
              </a:rPr>
              <a:t> &amp;</a:t>
            </a:r>
            <a:r>
              <a:rPr lang="en-US" dirty="0">
                <a:solidFill>
                  <a:srgbClr val="808080"/>
                </a:solidFill>
              </a:rPr>
              <a:t>result</a:t>
            </a:r>
            <a:r>
              <a:rPr lang="en-US" dirty="0">
                <a:solidFill>
                  <a:srgbClr val="000000"/>
                </a:solidFill>
              </a:rPr>
              <a:t>) </a:t>
            </a:r>
            <a:endParaRPr lang="he-IL" dirty="0">
              <a:solidFill>
                <a:srgbClr val="000000"/>
              </a:solidFill>
            </a:endParaRP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{</a:t>
            </a:r>
            <a:endParaRPr lang="en-US" dirty="0"/>
          </a:p>
          <a:p>
            <a:pPr lvl="1" algn="l" rtl="0"/>
            <a:r>
              <a:rPr lang="en-US" dirty="0">
                <a:solidFill>
                  <a:srgbClr val="008000"/>
                </a:solidFill>
              </a:rPr>
              <a:t>//...</a:t>
            </a:r>
            <a:endParaRPr lang="en-US" dirty="0">
              <a:solidFill>
                <a:srgbClr val="000000"/>
              </a:solidFill>
            </a:endParaRP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}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CF665-9B4D-487D-924B-AEF2E0BB9F2F}"/>
              </a:ext>
            </a:extLst>
          </p:cNvPr>
          <p:cNvSpPr/>
          <p:nvPr/>
        </p:nvSpPr>
        <p:spPr>
          <a:xfrm>
            <a:off x="7389704" y="3722012"/>
            <a:ext cx="3772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פתרון – הוספת ארגומנט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57020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B17-82AD-4724-879D-68C27881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הפתרון – זריקה מתוך פונקציה</a:t>
            </a:r>
            <a:endParaRPr lang="en-US" dirty="0"/>
          </a:p>
        </p:txBody>
      </p:sp>
      <p:pic>
        <p:nvPicPr>
          <p:cNvPr id="2050" name="Picture 2" descr="Image result for funny throw gif">
            <a:extLst>
              <a:ext uri="{FF2B5EF4-FFF2-40B4-BE49-F238E27FC236}">
                <a16:creationId xmlns:a16="http://schemas.microsoft.com/office/drawing/2014/main" id="{1F5A54EC-FF46-413F-BFD6-30FFA6E3F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65" y="2064103"/>
            <a:ext cx="5963669" cy="33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9162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Liran1">
      <a:dk1>
        <a:srgbClr val="575353"/>
      </a:dk1>
      <a:lt1>
        <a:srgbClr val="FFFFFF"/>
      </a:lt1>
      <a:dk2>
        <a:srgbClr val="F2F2F2"/>
      </a:dk2>
      <a:lt2>
        <a:srgbClr val="ACA8A8"/>
      </a:lt2>
      <a:accent1>
        <a:srgbClr val="35A7FF"/>
      </a:accent1>
      <a:accent2>
        <a:srgbClr val="FF5964"/>
      </a:accent2>
      <a:accent3>
        <a:srgbClr val="6BF178"/>
      </a:accent3>
      <a:accent4>
        <a:srgbClr val="FFE74C"/>
      </a:accent4>
      <a:accent5>
        <a:srgbClr val="C297FB"/>
      </a:accent5>
      <a:accent6>
        <a:srgbClr val="FFFFFF"/>
      </a:accent6>
      <a:hlink>
        <a:srgbClr val="0099FF"/>
      </a:hlink>
      <a:folHlink>
        <a:srgbClr val="009900"/>
      </a:folHlink>
    </a:clrScheme>
    <a:fontScheme name="תבנית מספר 1">
      <a:majorFont>
        <a:latin typeface="Gill Sans Nova Light"/>
        <a:ea typeface=""/>
        <a:cs typeface="Gisha"/>
      </a:majorFont>
      <a:minorFont>
        <a:latin typeface="Consolas"/>
        <a:ea typeface=""/>
        <a:cs typeface="Gish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תבנית 1 משופר.potx" id="{4C5FAFB8-5192-4E96-8F75-D4A8305EB48D}" vid="{73966A8A-D7B4-4691-A8F3-C9F2368D4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26D0628C829F46841846A2854C9F35" ma:contentTypeVersion="10" ma:contentTypeDescription="Create a new document." ma:contentTypeScope="" ma:versionID="251740a98d81b01afaf7b73e23168809">
  <xsd:schema xmlns:xsd="http://www.w3.org/2001/XMLSchema" xmlns:xs="http://www.w3.org/2001/XMLSchema" xmlns:p="http://schemas.microsoft.com/office/2006/metadata/properties" xmlns:ns3="b714f1be-9cae-47ec-aaa7-835befc576ae" xmlns:ns4="ed4a22d8-df89-44f9-ad6a-698d1e106438" targetNamespace="http://schemas.microsoft.com/office/2006/metadata/properties" ma:root="true" ma:fieldsID="a83c1efae10983ce630452f32d0f2d92" ns3:_="" ns4:_="">
    <xsd:import namespace="b714f1be-9cae-47ec-aaa7-835befc576ae"/>
    <xsd:import namespace="ed4a22d8-df89-44f9-ad6a-698d1e1064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14f1be-9cae-47ec-aaa7-835befc576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a22d8-df89-44f9-ad6a-698d1e10643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6B6F01-6203-4277-9C4E-32CCDECB55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14f1be-9cae-47ec-aaa7-835befc576ae"/>
    <ds:schemaRef ds:uri="ed4a22d8-df89-44f9-ad6a-698d1e1064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48295-62AE-48F9-BEC8-723C7F97E35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567EC8-D9BB-4F2B-8AF6-39401897C4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חריגות</Template>
  <TotalTime>283</TotalTime>
  <Words>2248</Words>
  <Application>Microsoft Office PowerPoint</Application>
  <PresentationFormat>Widescreen</PresentationFormat>
  <Paragraphs>609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Gill Sans Nova Light</vt:lpstr>
      <vt:lpstr>Wingdings</vt:lpstr>
      <vt:lpstr>ערכת נושא Office</vt:lpstr>
      <vt:lpstr>חריגות</vt:lpstr>
      <vt:lpstr>שגיאות זמן ריצה VS שגיאות בזמן קומפילציה</vt:lpstr>
      <vt:lpstr>מה עדיף?</vt:lpstr>
      <vt:lpstr>האם תמיד נוכל  להימנע משגיאות זמן ריצה? </vt:lpstr>
      <vt:lpstr>טיפול בשגיאות זמן ריצה</vt:lpstr>
      <vt:lpstr>החזרת קוד שגיאה</vt:lpstr>
      <vt:lpstr>החזרת קוד שגיאה – בעיה 1</vt:lpstr>
      <vt:lpstr>החזרת קוד שגיאה – בעיה 2</vt:lpstr>
      <vt:lpstr>הפתרון – זריקה מתוך פונקציה</vt:lpstr>
      <vt:lpstr>הפתרון – זריקה מתוך פונקציה</vt:lpstr>
      <vt:lpstr>Try ו-Catch</vt:lpstr>
      <vt:lpstr>Error Propagation</vt:lpstr>
      <vt:lpstr>Error Propagation</vt:lpstr>
      <vt:lpstr>יתרונות לשימוש בחריגות ב-C++</vt:lpstr>
      <vt:lpstr>זריקת טיפוסים שונים (1)</vt:lpstr>
      <vt:lpstr>זריקת טיפוסים שונים (2)</vt:lpstr>
      <vt:lpstr>זריקת טיפוסים שונים (2)</vt:lpstr>
      <vt:lpstr>זריקת טיפוסים שונים (3)</vt:lpstr>
      <vt:lpstr>זריקת טיפוסים שונים (4)</vt:lpstr>
      <vt:lpstr>הגדרת חריגות משלנו</vt:lpstr>
      <vt:lpstr>זריקת טיפוסים משלנו (1)</vt:lpstr>
      <vt:lpstr>זריקת טיפוסים משלנו (2)</vt:lpstr>
      <vt:lpstr>זריקת טיפוסים משלנו (2)</vt:lpstr>
      <vt:lpstr>זריקת טיפוסים משלנו (3) (הגדרות)</vt:lpstr>
      <vt:lpstr>זריקת טיפוסים משלנו (3) (מימוש)</vt:lpstr>
      <vt:lpstr>זריקת טיפוסים משלנו (3)</vt:lpstr>
      <vt:lpstr>זריקת טיפוסים משלנו (3) (ה-main)</vt:lpstr>
      <vt:lpstr>זריקת טיפוסים משלנו (3) (ה-main)</vt:lpstr>
      <vt:lpstr>זריקת טיפוסים משלנו (3) (ה-main)</vt:lpstr>
      <vt:lpstr>ספריית &lt;exception&gt;</vt:lpstr>
      <vt:lpstr>std::exception</vt:lpstr>
      <vt:lpstr>ספריית &lt;exception&gt;</vt:lpstr>
      <vt:lpstr>מתי לא להשתמש בחריגות?</vt:lpstr>
      <vt:lpstr>מתי כדאי להשתמש בחריגות?</vt:lpstr>
      <vt:lpstr>לסיכום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חריגות</dc:title>
  <dc:creator>Tomer Lior</dc:creator>
  <cp:lastModifiedBy>Tomer Lior</cp:lastModifiedBy>
  <cp:revision>5</cp:revision>
  <dcterms:created xsi:type="dcterms:W3CDTF">2019-11-27T09:56:56Z</dcterms:created>
  <dcterms:modified xsi:type="dcterms:W3CDTF">2019-11-27T15:16:59Z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0x0101005626D0628C829F46841846A2854C9F35</vt:lpwstr>
  </property>
</Properties>
</file>